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chartEx1.xml" ContentType="application/vnd.ms-office.chartex+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Ex2.xml" ContentType="application/vnd.ms-office.chartex+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charts/chart4.xml" ContentType="application/vnd.openxmlformats-officedocument.drawingml.chart+xml"/>
  <Override PartName="/ppt/notesSlides/notesSlide11.xml" ContentType="application/vnd.openxmlformats-officedocument.presentationml.notesSlide+xml"/>
  <Override PartName="/ppt/charts/chart5.xml" ContentType="application/vnd.openxmlformats-officedocument.drawingml.chart+xml"/>
  <Override PartName="/ppt/theme/themeOverride2.xml" ContentType="application/vnd.openxmlformats-officedocument.themeOverride+xml"/>
  <Override PartName="/ppt/notesSlides/notesSlide12.xml" ContentType="application/vnd.openxmlformats-officedocument.presentationml.notesSlide+xml"/>
  <Override PartName="/ppt/charts/chart6.xml" ContentType="application/vnd.openxmlformats-officedocument.drawingml.chart+xml"/>
  <Override PartName="/ppt/theme/themeOverride3.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 id="2147483890" r:id="rId2"/>
    <p:sldMasterId id="2147483901" r:id="rId3"/>
  </p:sldMasterIdLst>
  <p:notesMasterIdLst>
    <p:notesMasterId r:id="rId21"/>
  </p:notesMasterIdLst>
  <p:handoutMasterIdLst>
    <p:handoutMasterId r:id="rId22"/>
  </p:handoutMasterIdLst>
  <p:sldIdLst>
    <p:sldId id="876" r:id="rId4"/>
    <p:sldId id="898" r:id="rId5"/>
    <p:sldId id="899" r:id="rId6"/>
    <p:sldId id="900" r:id="rId7"/>
    <p:sldId id="882" r:id="rId8"/>
    <p:sldId id="883" r:id="rId9"/>
    <p:sldId id="918" r:id="rId10"/>
    <p:sldId id="902" r:id="rId11"/>
    <p:sldId id="919" r:id="rId12"/>
    <p:sldId id="910" r:id="rId13"/>
    <p:sldId id="926" r:id="rId14"/>
    <p:sldId id="912" r:id="rId15"/>
    <p:sldId id="913" r:id="rId16"/>
    <p:sldId id="925" r:id="rId17"/>
    <p:sldId id="924" r:id="rId18"/>
    <p:sldId id="858" r:id="rId19"/>
    <p:sldId id="868" r:id="rId20"/>
  </p:sldIdLst>
  <p:sldSz cx="24384000" cy="13716000"/>
  <p:notesSz cx="6797675" cy="9926638"/>
  <p:defaultTextStyle>
    <a:defPPr>
      <a:defRPr lang="en-US"/>
    </a:defPPr>
    <a:lvl1pPr algn="ctr" rtl="0" fontAlgn="base">
      <a:spcBef>
        <a:spcPct val="0"/>
      </a:spcBef>
      <a:spcAft>
        <a:spcPct val="0"/>
      </a:spcAft>
      <a:defRPr sz="5600" kern="1200">
        <a:solidFill>
          <a:srgbClr val="000000"/>
        </a:solidFill>
        <a:latin typeface="Gill Sans" charset="0"/>
        <a:ea typeface="Heiti SC Light" charset="0"/>
        <a:cs typeface="Heiti SC Light" charset="0"/>
        <a:sym typeface="Gill Sans" charset="0"/>
      </a:defRPr>
    </a:lvl1pPr>
    <a:lvl2pPr marL="457200" algn="ctr" rtl="0" fontAlgn="base">
      <a:spcBef>
        <a:spcPct val="0"/>
      </a:spcBef>
      <a:spcAft>
        <a:spcPct val="0"/>
      </a:spcAft>
      <a:defRPr sz="5600" kern="1200">
        <a:solidFill>
          <a:srgbClr val="000000"/>
        </a:solidFill>
        <a:latin typeface="Gill Sans" charset="0"/>
        <a:ea typeface="Heiti SC Light" charset="0"/>
        <a:cs typeface="Heiti SC Light" charset="0"/>
        <a:sym typeface="Gill Sans" charset="0"/>
      </a:defRPr>
    </a:lvl2pPr>
    <a:lvl3pPr marL="914400" algn="ctr" rtl="0" fontAlgn="base">
      <a:spcBef>
        <a:spcPct val="0"/>
      </a:spcBef>
      <a:spcAft>
        <a:spcPct val="0"/>
      </a:spcAft>
      <a:defRPr sz="5600" kern="1200">
        <a:solidFill>
          <a:srgbClr val="000000"/>
        </a:solidFill>
        <a:latin typeface="Gill Sans" charset="0"/>
        <a:ea typeface="Heiti SC Light" charset="0"/>
        <a:cs typeface="Heiti SC Light" charset="0"/>
        <a:sym typeface="Gill Sans" charset="0"/>
      </a:defRPr>
    </a:lvl3pPr>
    <a:lvl4pPr marL="1371600" algn="ctr" rtl="0" fontAlgn="base">
      <a:spcBef>
        <a:spcPct val="0"/>
      </a:spcBef>
      <a:spcAft>
        <a:spcPct val="0"/>
      </a:spcAft>
      <a:defRPr sz="5600" kern="1200">
        <a:solidFill>
          <a:srgbClr val="000000"/>
        </a:solidFill>
        <a:latin typeface="Gill Sans" charset="0"/>
        <a:ea typeface="Heiti SC Light" charset="0"/>
        <a:cs typeface="Heiti SC Light" charset="0"/>
        <a:sym typeface="Gill Sans" charset="0"/>
      </a:defRPr>
    </a:lvl4pPr>
    <a:lvl5pPr marL="1828800" algn="ctr" rtl="0" fontAlgn="base">
      <a:spcBef>
        <a:spcPct val="0"/>
      </a:spcBef>
      <a:spcAft>
        <a:spcPct val="0"/>
      </a:spcAft>
      <a:defRPr sz="5600" kern="1200">
        <a:solidFill>
          <a:srgbClr val="000000"/>
        </a:solidFill>
        <a:latin typeface="Gill Sans" charset="0"/>
        <a:ea typeface="Heiti SC Light" charset="0"/>
        <a:cs typeface="Heiti SC Light" charset="0"/>
        <a:sym typeface="Gill Sans" charset="0"/>
      </a:defRPr>
    </a:lvl5pPr>
    <a:lvl6pPr marL="2286000" algn="l" defTabSz="914400" rtl="0" eaLnBrk="1" latinLnBrk="0" hangingPunct="1">
      <a:defRPr sz="5600" kern="1200">
        <a:solidFill>
          <a:srgbClr val="000000"/>
        </a:solidFill>
        <a:latin typeface="Gill Sans" charset="0"/>
        <a:ea typeface="Heiti SC Light" charset="0"/>
        <a:cs typeface="Heiti SC Light" charset="0"/>
        <a:sym typeface="Gill Sans" charset="0"/>
      </a:defRPr>
    </a:lvl6pPr>
    <a:lvl7pPr marL="2743200" algn="l" defTabSz="914400" rtl="0" eaLnBrk="1" latinLnBrk="0" hangingPunct="1">
      <a:defRPr sz="5600" kern="1200">
        <a:solidFill>
          <a:srgbClr val="000000"/>
        </a:solidFill>
        <a:latin typeface="Gill Sans" charset="0"/>
        <a:ea typeface="Heiti SC Light" charset="0"/>
        <a:cs typeface="Heiti SC Light" charset="0"/>
        <a:sym typeface="Gill Sans" charset="0"/>
      </a:defRPr>
    </a:lvl7pPr>
    <a:lvl8pPr marL="3200400" algn="l" defTabSz="914400" rtl="0" eaLnBrk="1" latinLnBrk="0" hangingPunct="1">
      <a:defRPr sz="5600" kern="1200">
        <a:solidFill>
          <a:srgbClr val="000000"/>
        </a:solidFill>
        <a:latin typeface="Gill Sans" charset="0"/>
        <a:ea typeface="Heiti SC Light" charset="0"/>
        <a:cs typeface="Heiti SC Light" charset="0"/>
        <a:sym typeface="Gill Sans" charset="0"/>
      </a:defRPr>
    </a:lvl8pPr>
    <a:lvl9pPr marL="3657600" algn="l" defTabSz="914400" rtl="0" eaLnBrk="1" latinLnBrk="0" hangingPunct="1">
      <a:defRPr sz="5600" kern="1200">
        <a:solidFill>
          <a:srgbClr val="000000"/>
        </a:solidFill>
        <a:latin typeface="Gill Sans" charset="0"/>
        <a:ea typeface="Heiti SC Light" charset="0"/>
        <a:cs typeface="Heiti SC Light" charset="0"/>
        <a:sym typeface="Gill Sans" charset="0"/>
      </a:defRPr>
    </a:lvl9pPr>
  </p:defaultTextStyle>
  <p:extLst>
    <p:ext uri="{EFAFB233-063F-42B5-8137-9DF3F51BA10A}">
      <p15:sldGuideLst xmlns:p15="http://schemas.microsoft.com/office/powerpoint/2012/main">
        <p15:guide id="1" orient="horz" pos="8640" userDrawn="1">
          <p15:clr>
            <a:srgbClr val="A4A3A4"/>
          </p15:clr>
        </p15:guide>
        <p15:guide id="2" pos="695" userDrawn="1">
          <p15:clr>
            <a:srgbClr val="A4A3A4"/>
          </p15:clr>
        </p15:guide>
        <p15:guide id="3" pos="14665" userDrawn="1">
          <p15:clr>
            <a:srgbClr val="A4A3A4"/>
          </p15:clr>
        </p15:guide>
        <p15:guide id="4" orient="horz" pos="8584" userDrawn="1">
          <p15:clr>
            <a:srgbClr val="A4A3A4"/>
          </p15:clr>
        </p15:guide>
        <p15:guide id="6" orient="horz" pos="8221" userDrawn="1">
          <p15:clr>
            <a:srgbClr val="A4A3A4"/>
          </p15:clr>
        </p15:guide>
        <p15:guide id="8" orient="horz" pos="7858" userDrawn="1">
          <p15:clr>
            <a:srgbClr val="A4A3A4"/>
          </p15:clr>
        </p15:guide>
        <p15:guide id="10" orient="horz" pos="510" userDrawn="1">
          <p15:clr>
            <a:srgbClr val="A4A3A4"/>
          </p15:clr>
        </p15:guide>
        <p15:guide id="11" orient="horz" pos="3141" userDrawn="1">
          <p15:clr>
            <a:srgbClr val="A4A3A4"/>
          </p15:clr>
        </p15:guide>
        <p15:guide id="12" pos="14166" userDrawn="1">
          <p15:clr>
            <a:srgbClr val="A4A3A4"/>
          </p15:clr>
        </p15:guide>
        <p15:guide id="13" pos="7635" userDrawn="1">
          <p15:clr>
            <a:srgbClr val="A4A3A4"/>
          </p15:clr>
        </p15:guide>
        <p15:guide id="14" orient="horz" pos="2279" userDrawn="1">
          <p15:clr>
            <a:srgbClr val="A4A3A4"/>
          </p15:clr>
        </p15:guide>
        <p15:guide id="15" pos="1330" userDrawn="1">
          <p15:clr>
            <a:srgbClr val="A4A3A4"/>
          </p15:clr>
        </p15:guide>
        <p15:guide id="16" orient="horz" pos="318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AFEIRATOU Eleni ( FCH )" initials="ZE(F)" lastIdx="4" clrIdx="0">
    <p:extLst>
      <p:ext uri="{19B8F6BF-5375-455C-9EA6-DF929625EA0E}">
        <p15:presenceInfo xmlns:p15="http://schemas.microsoft.com/office/powerpoint/2012/main" userId="S-1-5-21-3214036276-3936516857-452106995-78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4489"/>
    <a:srgbClr val="00CC66"/>
    <a:srgbClr val="25A14D"/>
    <a:srgbClr val="004494"/>
    <a:srgbClr val="2566A5"/>
    <a:srgbClr val="0081C7"/>
    <a:srgbClr val="1D56AB"/>
    <a:srgbClr val="EEEEEE"/>
    <a:srgbClr val="00FF00"/>
    <a:srgbClr val="F6AA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75" autoAdjust="0"/>
    <p:restoredTop sz="90328" autoAdjust="0"/>
  </p:normalViewPr>
  <p:slideViewPr>
    <p:cSldViewPr>
      <p:cViewPr varScale="1">
        <p:scale>
          <a:sx n="75" d="100"/>
          <a:sy n="75" d="100"/>
        </p:scale>
        <p:origin x="888" y="54"/>
      </p:cViewPr>
      <p:guideLst>
        <p:guide orient="horz" pos="8640"/>
        <p:guide pos="695"/>
        <p:guide pos="14665"/>
        <p:guide orient="horz" pos="8584"/>
        <p:guide orient="horz" pos="8221"/>
        <p:guide orient="horz" pos="7858"/>
        <p:guide orient="horz" pos="510"/>
        <p:guide orient="horz" pos="3141"/>
        <p:guide pos="14166"/>
        <p:guide pos="7635"/>
        <p:guide orient="horz" pos="2279"/>
        <p:guide pos="1330"/>
        <p:guide orient="horz" pos="3186"/>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66" d="100"/>
        <a:sy n="66" d="100"/>
      </p:scale>
      <p:origin x="0" y="0"/>
    </p:cViewPr>
  </p:sorterViewPr>
  <p:notesViewPr>
    <p:cSldViewPr>
      <p:cViewPr varScale="1">
        <p:scale>
          <a:sx n="130" d="100"/>
          <a:sy n="130" d="100"/>
        </p:scale>
        <p:origin x="4240"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handoutMaster" Target="handoutMasters/handoutMaster1.xml"/><Relationship Id="rId27" Type="http://schemas.openxmlformats.org/officeDocument/2006/relationships/tableStyles" Target="tableStyles.xml"/><Relationship Id="rId35"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oleObject" Target="file:///C:\Users\lympeni\AppData\Local\Microsoft\Windows\INetCache\Content.Outlook\MPH8JBME\TIM.xls" TargetMode="External"/></Relationships>
</file>

<file path=ppt/charts/_rels/chart5.xml.rels><?xml version="1.0" encoding="UTF-8" standalone="yes"?>
<Relationships xmlns="http://schemas.openxmlformats.org/package/2006/relationships"><Relationship Id="rId2" Type="http://schemas.openxmlformats.org/officeDocument/2006/relationships/oleObject" Target="file:///Z:\FCH%20DMS\ID2\415F070B-0284-41BE-A1EB-A596F8C1DCB5\0\2889000-2889999\2889685\L\L\1610_PRD2016_FCHJU_PresentationExcel.ppt%20(ID%202889685).xlsx" TargetMode="External"/><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oleObject" Target="file:///Z:\FCH%20DMS\ID2\415F070B-0284-41BE-A1EB-A596F8C1DCB5\0\2889000-2889999\2889685\L\L\1610_PRD2016_FCHJU_PresentationExcel.ppt%20(ID%202889685).xlsx" TargetMode="External"/><Relationship Id="rId1" Type="http://schemas.openxmlformats.org/officeDocument/2006/relationships/themeOverride" Target="../theme/themeOverride3.xml"/></Relationships>
</file>

<file path=ppt/charts/_rels/chartEx1.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file:///Z:\FCH%20DMS\ID2\415F070B-0284-41BE-A1EB-A596F8C1DCB5\0\2914000-2914999\2914418\L\L\Electrolyser%20sunburst%20pie%202018%20(ID%202914418).xlsx" TargetMode="External"/><Relationship Id="rId4" Type="http://schemas.openxmlformats.org/officeDocument/2006/relationships/themeOverride" Target="../theme/themeOverride1.xml"/></Relationships>
</file>

<file path=ppt/charts/_rels/chartEx2.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file:///C:\Users\dirmidi\Desktop\Copy%20of%20Electrolyser%20sunburst%20pie%202018%20(ID%20291441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004494"/>
              </a:solidFill>
              <a:ln w="19050">
                <a:noFill/>
              </a:ln>
              <a:effectLst/>
            </c:spPr>
            <c:extLst>
              <c:ext xmlns:c16="http://schemas.microsoft.com/office/drawing/2014/chart" uri="{C3380CC4-5D6E-409C-BE32-E72D297353CC}">
                <c16:uniqueId val="{00000001-BBE8-4D79-A1EE-DDD51D1641CA}"/>
              </c:ext>
            </c:extLst>
          </c:dPt>
          <c:dPt>
            <c:idx val="1"/>
            <c:bubble3D val="0"/>
            <c:spPr>
              <a:solidFill>
                <a:srgbClr val="25A14D"/>
              </a:solidFill>
              <a:ln w="19050">
                <a:noFill/>
              </a:ln>
              <a:effectLst/>
            </c:spPr>
            <c:extLst>
              <c:ext xmlns:c16="http://schemas.microsoft.com/office/drawing/2014/chart" uri="{C3380CC4-5D6E-409C-BE32-E72D297353CC}">
                <c16:uniqueId val="{00000003-BBE8-4D79-A1EE-DDD51D1641CA}"/>
              </c:ext>
            </c:extLst>
          </c:dPt>
          <c:dPt>
            <c:idx val="2"/>
            <c:bubble3D val="0"/>
            <c:spPr>
              <a:solidFill>
                <a:srgbClr val="FFC000"/>
              </a:solidFill>
              <a:ln w="76200">
                <a:noFill/>
              </a:ln>
              <a:effectLst/>
            </c:spPr>
            <c:extLst>
              <c:ext xmlns:c16="http://schemas.microsoft.com/office/drawing/2014/chart" uri="{C3380CC4-5D6E-409C-BE32-E72D297353CC}">
                <c16:uniqueId val="{00000005-BBE8-4D79-A1EE-DDD51D1641CA}"/>
              </c:ext>
            </c:extLst>
          </c:dPt>
          <c:dPt>
            <c:idx val="3"/>
            <c:bubble3D val="0"/>
            <c:spPr>
              <a:solidFill>
                <a:schemeClr val="accent4"/>
              </a:solidFill>
              <a:ln w="19050">
                <a:noFill/>
              </a:ln>
              <a:effectLst/>
            </c:spPr>
            <c:extLst>
              <c:ext xmlns:c16="http://schemas.microsoft.com/office/drawing/2014/chart" uri="{C3380CC4-5D6E-409C-BE32-E72D297353CC}">
                <c16:uniqueId val="{00000007-BBE8-4D79-A1EE-DDD51D1641CA}"/>
              </c:ext>
            </c:extLst>
          </c:dPt>
          <c:cat>
            <c:strRef>
              <c:f>Sheet1!$A$2:$A$5</c:f>
              <c:strCache>
                <c:ptCount val="4"/>
                <c:pt idx="0">
                  <c:v>Transport</c:v>
                </c:pt>
                <c:pt idx="1">
                  <c:v>Energy</c:v>
                </c:pt>
                <c:pt idx="2">
                  <c:v>Cross-Cutting</c:v>
                </c:pt>
                <c:pt idx="3">
                  <c:v>4th Qtr</c:v>
                </c:pt>
              </c:strCache>
            </c:strRef>
          </c:cat>
          <c:val>
            <c:numRef>
              <c:f>Sheet1!$B$2:$B$5</c:f>
              <c:numCache>
                <c:formatCode>#,##0.00\ "€"</c:formatCode>
                <c:ptCount val="4"/>
                <c:pt idx="0">
                  <c:v>388</c:v>
                </c:pt>
                <c:pt idx="1">
                  <c:v>408</c:v>
                </c:pt>
                <c:pt idx="2">
                  <c:v>47</c:v>
                </c:pt>
              </c:numCache>
            </c:numRef>
          </c:val>
          <c:extLst>
            <c:ext xmlns:c16="http://schemas.microsoft.com/office/drawing/2014/chart" uri="{C3380CC4-5D6E-409C-BE32-E72D297353CC}">
              <c16:uniqueId val="{00000008-BBE8-4D79-A1EE-DDD51D1641C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133569744916249"/>
          <c:y val="4.4433413186687518E-2"/>
          <c:w val="0.43195573546537674"/>
          <c:h val="0.81757206505807534"/>
        </c:manualLayout>
      </c:layout>
      <c:doughnutChart>
        <c:varyColors val="1"/>
        <c:ser>
          <c:idx val="0"/>
          <c:order val="0"/>
          <c:tx>
            <c:strRef>
              <c:f>Sheet1!$B$1</c:f>
              <c:strCache>
                <c:ptCount val="1"/>
                <c:pt idx="0">
                  <c:v>Sum of FCH JU MAX CONTRIB</c:v>
                </c:pt>
              </c:strCache>
            </c:strRef>
          </c:tx>
          <c:spPr>
            <a:ln>
              <a:noFill/>
            </a:ln>
          </c:spPr>
          <c:dPt>
            <c:idx val="0"/>
            <c:bubble3D val="0"/>
            <c:spPr>
              <a:solidFill>
                <a:srgbClr val="004494"/>
              </a:solidFill>
              <a:ln w="19050">
                <a:noFill/>
              </a:ln>
              <a:effectLst/>
            </c:spPr>
            <c:extLst>
              <c:ext xmlns:c16="http://schemas.microsoft.com/office/drawing/2014/chart" uri="{C3380CC4-5D6E-409C-BE32-E72D297353CC}">
                <c16:uniqueId val="{00000001-BBE8-4D79-A1EE-DDD51D1641CA}"/>
              </c:ext>
            </c:extLst>
          </c:dPt>
          <c:dPt>
            <c:idx val="1"/>
            <c:bubble3D val="0"/>
            <c:spPr>
              <a:solidFill>
                <a:srgbClr val="A1DCEB"/>
              </a:solidFill>
              <a:ln w="19050">
                <a:noFill/>
              </a:ln>
              <a:effectLst/>
            </c:spPr>
            <c:extLst>
              <c:ext xmlns:c16="http://schemas.microsoft.com/office/drawing/2014/chart" uri="{C3380CC4-5D6E-409C-BE32-E72D297353CC}">
                <c16:uniqueId val="{00000003-BBE8-4D79-A1EE-DDD51D1641CA}"/>
              </c:ext>
            </c:extLst>
          </c:dPt>
          <c:dPt>
            <c:idx val="2"/>
            <c:bubble3D val="0"/>
            <c:spPr>
              <a:solidFill>
                <a:srgbClr val="00CC66"/>
              </a:solidFill>
              <a:ln w="76200">
                <a:noFill/>
              </a:ln>
              <a:effectLst/>
            </c:spPr>
            <c:extLst>
              <c:ext xmlns:c16="http://schemas.microsoft.com/office/drawing/2014/chart" uri="{C3380CC4-5D6E-409C-BE32-E72D297353CC}">
                <c16:uniqueId val="{00000005-BBE8-4D79-A1EE-DDD51D1641CA}"/>
              </c:ext>
            </c:extLst>
          </c:dPt>
          <c:dPt>
            <c:idx val="3"/>
            <c:bubble3D val="0"/>
            <c:spPr>
              <a:solidFill>
                <a:srgbClr val="1C793A"/>
              </a:solidFill>
              <a:ln w="19050">
                <a:noFill/>
              </a:ln>
              <a:effectLst/>
            </c:spPr>
            <c:extLst>
              <c:ext xmlns:c16="http://schemas.microsoft.com/office/drawing/2014/chart" uri="{C3380CC4-5D6E-409C-BE32-E72D297353CC}">
                <c16:uniqueId val="{00000007-BBE8-4D79-A1EE-DDD51D1641CA}"/>
              </c:ext>
            </c:extLst>
          </c:dPt>
          <c:dPt>
            <c:idx val="4"/>
            <c:bubble3D val="0"/>
            <c:spPr>
              <a:solidFill>
                <a:srgbClr val="33CC33"/>
              </a:solidFill>
              <a:ln w="19050">
                <a:noFill/>
              </a:ln>
              <a:effectLst/>
            </c:spPr>
            <c:extLst>
              <c:ext xmlns:c16="http://schemas.microsoft.com/office/drawing/2014/chart" uri="{C3380CC4-5D6E-409C-BE32-E72D297353CC}">
                <c16:uniqueId val="{00000001-181E-40B8-BC33-EDCF32377535}"/>
              </c:ext>
            </c:extLst>
          </c:dPt>
          <c:dPt>
            <c:idx val="5"/>
            <c:bubble3D val="0"/>
            <c:spPr>
              <a:solidFill>
                <a:srgbClr val="FF9900"/>
              </a:solidFill>
              <a:ln w="19050">
                <a:noFill/>
              </a:ln>
              <a:effectLst/>
            </c:spPr>
            <c:extLst>
              <c:ext xmlns:c16="http://schemas.microsoft.com/office/drawing/2014/chart" uri="{C3380CC4-5D6E-409C-BE32-E72D297353CC}">
                <c16:uniqueId val="{00000000-181E-40B8-BC33-EDCF32377535}"/>
              </c:ext>
            </c:extLst>
          </c:dPt>
          <c:cat>
            <c:strRef>
              <c:f>Sheet1!$A$2:$A$7</c:f>
              <c:strCache>
                <c:ptCount val="6"/>
                <c:pt idx="0">
                  <c:v>Panel 1 - Technology validation in transport applications</c:v>
                </c:pt>
                <c:pt idx="1">
                  <c:v>Panel 2 - Research activities for transport applications</c:v>
                </c:pt>
                <c:pt idx="2">
                  <c:v>Panel 3 - Technology validation in stationary applications</c:v>
                </c:pt>
                <c:pt idx="3">
                  <c:v>Panel 4 - Research activities for stationary applications</c:v>
                </c:pt>
                <c:pt idx="4">
                  <c:v>Panel 5 - Hydrogen production, distribution and storage: research and validation</c:v>
                </c:pt>
                <c:pt idx="5">
                  <c:v>Panel 6 - Cross-cutting</c:v>
                </c:pt>
              </c:strCache>
            </c:strRef>
          </c:cat>
          <c:val>
            <c:numRef>
              <c:f>Sheet1!$B$2:$B$7</c:f>
              <c:numCache>
                <c:formatCode>_-[$€-2]\ * #,##0.00_-;\-[$€-2]\ * #,##0.00_-;_-[$€-2]\ * "-"??_-;_-@_-</c:formatCode>
                <c:ptCount val="6"/>
                <c:pt idx="0">
                  <c:v>279884080.58000004</c:v>
                </c:pt>
                <c:pt idx="1">
                  <c:v>108562363.53999999</c:v>
                </c:pt>
                <c:pt idx="2">
                  <c:v>165417352.03999996</c:v>
                </c:pt>
                <c:pt idx="3">
                  <c:v>100456378.37</c:v>
                </c:pt>
                <c:pt idx="4">
                  <c:v>142279352.40999997</c:v>
                </c:pt>
                <c:pt idx="5">
                  <c:v>47398421.030000001</c:v>
                </c:pt>
              </c:numCache>
            </c:numRef>
          </c:val>
          <c:extLst>
            <c:ext xmlns:c16="http://schemas.microsoft.com/office/drawing/2014/chart" uri="{C3380CC4-5D6E-409C-BE32-E72D297353CC}">
              <c16:uniqueId val="{00000008-BBE8-4D79-A1EE-DDD51D1641C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04494"/>
            </a:solidFill>
            <a:ln>
              <a:noFill/>
            </a:ln>
            <a:effectLst/>
          </c:spPr>
          <c:invertIfNegative val="0"/>
          <c:cat>
            <c:numRef>
              <c:f>Sheet1!$A$2:$A$6</c:f>
              <c:numCache>
                <c:formatCode>General</c:formatCode>
                <c:ptCount val="5"/>
                <c:pt idx="0">
                  <c:v>2011</c:v>
                </c:pt>
                <c:pt idx="1">
                  <c:v>2014</c:v>
                </c:pt>
                <c:pt idx="2">
                  <c:v>2016</c:v>
                </c:pt>
                <c:pt idx="3">
                  <c:v>2017</c:v>
                </c:pt>
                <c:pt idx="4">
                  <c:v>2018</c:v>
                </c:pt>
              </c:numCache>
            </c:numRef>
          </c:cat>
          <c:val>
            <c:numRef>
              <c:f>Sheet1!$B$2:$B$6</c:f>
              <c:numCache>
                <c:formatCode>General</c:formatCode>
                <c:ptCount val="5"/>
                <c:pt idx="0">
                  <c:v>0.15</c:v>
                </c:pt>
                <c:pt idx="1">
                  <c:v>1.2</c:v>
                </c:pt>
                <c:pt idx="2">
                  <c:v>6</c:v>
                </c:pt>
                <c:pt idx="3">
                  <c:v>10</c:v>
                </c:pt>
                <c:pt idx="4">
                  <c:v>20</c:v>
                </c:pt>
              </c:numCache>
            </c:numRef>
          </c:val>
          <c:extLst>
            <c:ext xmlns:c16="http://schemas.microsoft.com/office/drawing/2014/chart" uri="{C3380CC4-5D6E-409C-BE32-E72D297353CC}">
              <c16:uniqueId val="{00000000-D7DB-44C8-84E2-24E68D03BFEF}"/>
            </c:ext>
          </c:extLst>
        </c:ser>
        <c:dLbls>
          <c:showLegendKey val="0"/>
          <c:showVal val="0"/>
          <c:showCatName val="0"/>
          <c:showSerName val="0"/>
          <c:showPercent val="0"/>
          <c:showBubbleSize val="0"/>
        </c:dLbls>
        <c:gapWidth val="219"/>
        <c:overlap val="-27"/>
        <c:axId val="-2136656904"/>
        <c:axId val="-2136661576"/>
      </c:barChart>
      <c:lineChart>
        <c:grouping val="standard"/>
        <c:varyColors val="0"/>
        <c:ser>
          <c:idx val="1"/>
          <c:order val="1"/>
          <c:tx>
            <c:strRef>
              <c:f>Sheet1!$C$1</c:f>
              <c:strCache>
                <c:ptCount val="1"/>
                <c:pt idx="0">
                  <c:v>Series 2</c:v>
                </c:pt>
              </c:strCache>
            </c:strRef>
          </c:tx>
          <c:spPr>
            <a:ln w="69850">
              <a:noFill/>
              <a:prstDash val="solid"/>
            </a:ln>
          </c:spPr>
          <c:marker>
            <c:spPr>
              <a:solidFill>
                <a:srgbClr val="FF0000"/>
              </a:solidFill>
              <a:ln w="63500" cap="rnd">
                <a:solidFill>
                  <a:srgbClr val="FF0000"/>
                </a:solidFill>
                <a:prstDash val="solid"/>
              </a:ln>
            </c:spPr>
          </c:marker>
          <c:cat>
            <c:numRef>
              <c:f>Sheet1!$A$2:$A$6</c:f>
              <c:numCache>
                <c:formatCode>General</c:formatCode>
                <c:ptCount val="5"/>
                <c:pt idx="0">
                  <c:v>2011</c:v>
                </c:pt>
                <c:pt idx="1">
                  <c:v>2014</c:v>
                </c:pt>
                <c:pt idx="2">
                  <c:v>2016</c:v>
                </c:pt>
                <c:pt idx="3">
                  <c:v>2017</c:v>
                </c:pt>
                <c:pt idx="4">
                  <c:v>2018</c:v>
                </c:pt>
              </c:numCache>
            </c:numRef>
          </c:cat>
          <c:val>
            <c:numRef>
              <c:f>Sheet1!$C$2:$C$6</c:f>
              <c:numCache>
                <c:formatCode>General</c:formatCode>
                <c:ptCount val="5"/>
                <c:pt idx="0">
                  <c:v>20</c:v>
                </c:pt>
                <c:pt idx="1">
                  <c:v>7</c:v>
                </c:pt>
                <c:pt idx="2">
                  <c:v>2</c:v>
                </c:pt>
                <c:pt idx="3">
                  <c:v>1</c:v>
                </c:pt>
                <c:pt idx="4">
                  <c:v>0.5</c:v>
                </c:pt>
              </c:numCache>
            </c:numRef>
          </c:val>
          <c:smooth val="0"/>
          <c:extLst>
            <c:ext xmlns:c16="http://schemas.microsoft.com/office/drawing/2014/chart" uri="{C3380CC4-5D6E-409C-BE32-E72D297353CC}">
              <c16:uniqueId val="{00000000-AA76-4129-9EF4-166E64321603}"/>
            </c:ext>
          </c:extLst>
        </c:ser>
        <c:dLbls>
          <c:showLegendKey val="0"/>
          <c:showVal val="0"/>
          <c:showCatName val="0"/>
          <c:showSerName val="0"/>
          <c:showPercent val="0"/>
          <c:showBubbleSize val="0"/>
        </c:dLbls>
        <c:marker val="1"/>
        <c:smooth val="0"/>
        <c:axId val="-2136681208"/>
        <c:axId val="-2136675160"/>
      </c:lineChart>
      <c:catAx>
        <c:axId val="-2136656904"/>
        <c:scaling>
          <c:orientation val="minMax"/>
        </c:scaling>
        <c:delete val="0"/>
        <c:axPos val="b"/>
        <c:title>
          <c:tx>
            <c:rich>
              <a:bodyPr/>
              <a:lstStyle/>
              <a:p>
                <a:pPr>
                  <a:defRPr sz="1800"/>
                </a:pPr>
                <a:r>
                  <a:rPr lang="en-GB" sz="1800" dirty="0" smtClean="0"/>
                  <a:t>Year</a:t>
                </a:r>
                <a:r>
                  <a:rPr lang="en-GB" sz="1800" baseline="0" dirty="0" smtClean="0"/>
                  <a:t> of Call</a:t>
                </a:r>
                <a:endParaRPr lang="en-GB" sz="1800" dirty="0"/>
              </a:p>
            </c:rich>
          </c:tx>
          <c:layout/>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rgbClr val="7F7F7F"/>
                </a:solidFill>
                <a:latin typeface="Calibri" charset="0"/>
                <a:ea typeface="Calibri" charset="0"/>
                <a:cs typeface="Calibri" charset="0"/>
              </a:defRPr>
            </a:pPr>
            <a:endParaRPr lang="en-US"/>
          </a:p>
        </c:txPr>
        <c:crossAx val="-2136661576"/>
        <c:crosses val="autoZero"/>
        <c:auto val="1"/>
        <c:lblAlgn val="ctr"/>
        <c:lblOffset val="100"/>
        <c:noMultiLvlLbl val="0"/>
      </c:catAx>
      <c:valAx>
        <c:axId val="-2136661576"/>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sz="3000" baseline="0">
                    <a:solidFill>
                      <a:srgbClr val="174489"/>
                    </a:solidFill>
                  </a:defRPr>
                </a:pPr>
                <a:r>
                  <a:rPr lang="en-GB" sz="3000" baseline="0" dirty="0" smtClean="0">
                    <a:solidFill>
                      <a:srgbClr val="174489"/>
                    </a:solidFill>
                  </a:rPr>
                  <a:t>Capacity (MW)</a:t>
                </a:r>
                <a:endParaRPr lang="en-GB" sz="3000" baseline="0" dirty="0">
                  <a:solidFill>
                    <a:srgbClr val="174489"/>
                  </a:solidFill>
                </a:endParaRPr>
              </a:p>
            </c:rich>
          </c:tx>
          <c:layout/>
          <c:overlay val="0"/>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bg2"/>
                </a:solidFill>
                <a:latin typeface="Calibri" charset="0"/>
                <a:ea typeface="Calibri" charset="0"/>
                <a:cs typeface="Calibri" charset="0"/>
              </a:defRPr>
            </a:pPr>
            <a:endParaRPr lang="en-US"/>
          </a:p>
        </c:txPr>
        <c:crossAx val="-2136656904"/>
        <c:crosses val="autoZero"/>
        <c:crossBetween val="between"/>
      </c:valAx>
      <c:valAx>
        <c:axId val="-2136675160"/>
        <c:scaling>
          <c:orientation val="minMax"/>
        </c:scaling>
        <c:delete val="0"/>
        <c:axPos val="r"/>
        <c:title>
          <c:tx>
            <c:rich>
              <a:bodyPr/>
              <a:lstStyle/>
              <a:p>
                <a:pPr>
                  <a:defRPr sz="2400" baseline="0">
                    <a:solidFill>
                      <a:srgbClr val="FF0000"/>
                    </a:solidFill>
                  </a:defRPr>
                </a:pPr>
                <a:r>
                  <a:rPr lang="en-GB" sz="2400" baseline="0" dirty="0" smtClean="0">
                    <a:solidFill>
                      <a:srgbClr val="FF0000"/>
                    </a:solidFill>
                  </a:rPr>
                  <a:t>FCH JU Support (M</a:t>
                </a:r>
                <a:r>
                  <a:rPr lang="en-GB" sz="2400" baseline="0" dirty="0" smtClean="0">
                    <a:solidFill>
                      <a:srgbClr val="FF0000"/>
                    </a:solidFill>
                    <a:latin typeface="Calibri" panose="020F0502020204030204" pitchFamily="34" charset="0"/>
                    <a:cs typeface="Calibri" panose="020F0502020204030204" pitchFamily="34" charset="0"/>
                  </a:rPr>
                  <a:t>€</a:t>
                </a:r>
                <a:r>
                  <a:rPr lang="en-GB" sz="2400" baseline="0" dirty="0" smtClean="0">
                    <a:solidFill>
                      <a:srgbClr val="FF0000"/>
                    </a:solidFill>
                  </a:rPr>
                  <a:t>/MW)</a:t>
                </a:r>
                <a:endParaRPr lang="en-GB" sz="2400" baseline="0" dirty="0">
                  <a:solidFill>
                    <a:srgbClr val="FF0000"/>
                  </a:solidFill>
                </a:endParaRPr>
              </a:p>
            </c:rich>
          </c:tx>
          <c:layout>
            <c:manualLayout>
              <c:xMode val="edge"/>
              <c:yMode val="edge"/>
              <c:x val="0.94416150494899798"/>
              <c:y val="0.158485880054515"/>
            </c:manualLayout>
          </c:layout>
          <c:overlay val="0"/>
        </c:title>
        <c:numFmt formatCode="General" sourceLinked="1"/>
        <c:majorTickMark val="out"/>
        <c:minorTickMark val="none"/>
        <c:tickLblPos val="nextTo"/>
        <c:txPr>
          <a:bodyPr/>
          <a:lstStyle/>
          <a:p>
            <a:pPr>
              <a:defRPr sz="3200">
                <a:solidFill>
                  <a:schemeClr val="bg2"/>
                </a:solidFill>
                <a:latin typeface="Calibri" panose="020F0502020204030204" pitchFamily="34" charset="0"/>
                <a:cs typeface="Calibri" panose="020F0502020204030204" pitchFamily="34" charset="0"/>
              </a:defRPr>
            </a:pPr>
            <a:endParaRPr lang="en-US"/>
          </a:p>
        </c:txPr>
        <c:crossAx val="-2136681208"/>
        <c:crosses val="max"/>
        <c:crossBetween val="between"/>
      </c:valAx>
      <c:catAx>
        <c:axId val="-2136681208"/>
        <c:scaling>
          <c:orientation val="minMax"/>
        </c:scaling>
        <c:delete val="1"/>
        <c:axPos val="b"/>
        <c:numFmt formatCode="General" sourceLinked="1"/>
        <c:majorTickMark val="out"/>
        <c:minorTickMark val="none"/>
        <c:tickLblPos val="nextTo"/>
        <c:crossAx val="-2136675160"/>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[TIM.xls]PEM!PivotTable3</c:name>
    <c:fmtId val="3"/>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smtClean="0"/>
              <a:t>Polymer</a:t>
            </a:r>
            <a:r>
              <a:rPr lang="en-GB" baseline="0" dirty="0" smtClean="0"/>
              <a:t> </a:t>
            </a:r>
            <a:r>
              <a:rPr lang="en-GB" baseline="0" dirty="0"/>
              <a:t>Electrolyte Membrane</a:t>
            </a:r>
            <a:endParaRPr lang="en-GB" dirty="0"/>
          </a:p>
        </c:rich>
      </c:tx>
      <c:layout/>
      <c:overlay val="0"/>
      <c:spPr>
        <a:noFill/>
        <a:ln>
          <a:noFill/>
        </a:ln>
        <a:effectLst/>
      </c:spPr>
    </c:title>
    <c:autoTitleDeleted val="0"/>
    <c:pivotFmts>
      <c:pivotFmt>
        <c:idx val="0"/>
        <c:spPr>
          <a:solidFill>
            <a:schemeClr val="accent1"/>
          </a:solidFill>
          <a:ln>
            <a:noFill/>
          </a:ln>
          <a:effectLst/>
        </c:spPr>
        <c:marker>
          <c:symbol val="none"/>
        </c:marker>
      </c:pivotFmt>
      <c:pivotFmt>
        <c:idx val="1"/>
        <c:spPr>
          <a:solidFill>
            <a:schemeClr val="accent2"/>
          </a:solidFill>
          <a:ln>
            <a:noFill/>
          </a:ln>
          <a:effectLst/>
        </c:spPr>
        <c:marker>
          <c:symbol val="none"/>
        </c:marker>
      </c:pivotFmt>
      <c:pivotFmt>
        <c:idx val="2"/>
        <c:spPr>
          <a:solidFill>
            <a:schemeClr val="accent1"/>
          </a:solidFill>
          <a:ln>
            <a:noFill/>
          </a:ln>
          <a:effectLst/>
        </c:spPr>
        <c:marker>
          <c:symbol val="none"/>
        </c:marker>
      </c:pivotFmt>
      <c:pivotFmt>
        <c:idx val="3"/>
        <c:spPr>
          <a:solidFill>
            <a:schemeClr val="accent2"/>
          </a:solidFill>
          <a:ln>
            <a:noFill/>
          </a:ln>
          <a:effectLst/>
        </c:spPr>
        <c:marker>
          <c:symbol val="none"/>
        </c:marker>
      </c:pivotFmt>
      <c:pivotFmt>
        <c:idx val="4"/>
        <c:spPr>
          <a:solidFill>
            <a:schemeClr val="accent1"/>
          </a:solidFill>
          <a:ln>
            <a:noFill/>
          </a:ln>
          <a:effectLst/>
        </c:spPr>
        <c:marker>
          <c:symbol val="none"/>
        </c:marker>
      </c:pivotFmt>
      <c:pivotFmt>
        <c:idx val="5"/>
        <c:spPr>
          <a:solidFill>
            <a:schemeClr val="accent2"/>
          </a:solidFill>
          <a:ln>
            <a:noFill/>
          </a:ln>
          <a:effectLst/>
        </c:spPr>
        <c:marker>
          <c:symbol val="none"/>
        </c:marker>
      </c:pivotFmt>
    </c:pivotFmts>
    <c:plotArea>
      <c:layout/>
      <c:barChart>
        <c:barDir val="col"/>
        <c:grouping val="stacked"/>
        <c:varyColors val="0"/>
        <c:ser>
          <c:idx val="0"/>
          <c:order val="0"/>
          <c:tx>
            <c:strRef>
              <c:f>PEM!$L$17:$L$18</c:f>
              <c:strCache>
                <c:ptCount val="1"/>
                <c:pt idx="0">
                  <c:v>EU</c:v>
                </c:pt>
              </c:strCache>
            </c:strRef>
          </c:tx>
          <c:spPr>
            <a:solidFill>
              <a:schemeClr val="accent1"/>
            </a:solidFill>
            <a:ln>
              <a:noFill/>
            </a:ln>
            <a:effectLst/>
          </c:spPr>
          <c:invertIfNegative val="0"/>
          <c:cat>
            <c:strRef>
              <c:f>PEM!$K$19:$K$33</c:f>
              <c:strCache>
                <c:ptCount val="14"/>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strCache>
            </c:strRef>
          </c:cat>
          <c:val>
            <c:numRef>
              <c:f>PEM!$L$19:$L$33</c:f>
              <c:numCache>
                <c:formatCode>General</c:formatCode>
                <c:ptCount val="14"/>
                <c:pt idx="0">
                  <c:v>15</c:v>
                </c:pt>
                <c:pt idx="1">
                  <c:v>17</c:v>
                </c:pt>
                <c:pt idx="2">
                  <c:v>36</c:v>
                </c:pt>
                <c:pt idx="3">
                  <c:v>25</c:v>
                </c:pt>
                <c:pt idx="4">
                  <c:v>27</c:v>
                </c:pt>
                <c:pt idx="5">
                  <c:v>38</c:v>
                </c:pt>
                <c:pt idx="6">
                  <c:v>35</c:v>
                </c:pt>
                <c:pt idx="7">
                  <c:v>63</c:v>
                </c:pt>
                <c:pt idx="8">
                  <c:v>74</c:v>
                </c:pt>
                <c:pt idx="9">
                  <c:v>55</c:v>
                </c:pt>
                <c:pt idx="10">
                  <c:v>88</c:v>
                </c:pt>
                <c:pt idx="11">
                  <c:v>70</c:v>
                </c:pt>
                <c:pt idx="12">
                  <c:v>105</c:v>
                </c:pt>
                <c:pt idx="13">
                  <c:v>84</c:v>
                </c:pt>
              </c:numCache>
            </c:numRef>
          </c:val>
          <c:extLst>
            <c:ext xmlns:c16="http://schemas.microsoft.com/office/drawing/2014/chart" uri="{C3380CC4-5D6E-409C-BE32-E72D297353CC}">
              <c16:uniqueId val="{00000000-F0CB-4425-8F8B-AD068E63253E}"/>
            </c:ext>
          </c:extLst>
        </c:ser>
        <c:ser>
          <c:idx val="1"/>
          <c:order val="1"/>
          <c:tx>
            <c:strRef>
              <c:f>PEM!$M$17:$M$18</c:f>
              <c:strCache>
                <c:ptCount val="1"/>
                <c:pt idx="0">
                  <c:v>World</c:v>
                </c:pt>
              </c:strCache>
            </c:strRef>
          </c:tx>
          <c:spPr>
            <a:solidFill>
              <a:schemeClr val="accent2"/>
            </a:solidFill>
            <a:ln>
              <a:noFill/>
            </a:ln>
            <a:effectLst/>
          </c:spPr>
          <c:invertIfNegative val="0"/>
          <c:cat>
            <c:strRef>
              <c:f>PEM!$K$19:$K$33</c:f>
              <c:strCache>
                <c:ptCount val="14"/>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strCache>
            </c:strRef>
          </c:cat>
          <c:val>
            <c:numRef>
              <c:f>PEM!$M$19:$M$33</c:f>
              <c:numCache>
                <c:formatCode>General</c:formatCode>
                <c:ptCount val="14"/>
                <c:pt idx="0">
                  <c:v>39</c:v>
                </c:pt>
                <c:pt idx="1">
                  <c:v>64</c:v>
                </c:pt>
                <c:pt idx="2">
                  <c:v>65</c:v>
                </c:pt>
                <c:pt idx="3">
                  <c:v>80</c:v>
                </c:pt>
                <c:pt idx="4">
                  <c:v>68</c:v>
                </c:pt>
                <c:pt idx="5">
                  <c:v>89</c:v>
                </c:pt>
                <c:pt idx="6">
                  <c:v>102</c:v>
                </c:pt>
                <c:pt idx="7">
                  <c:v>90</c:v>
                </c:pt>
                <c:pt idx="8">
                  <c:v>96</c:v>
                </c:pt>
                <c:pt idx="9">
                  <c:v>107</c:v>
                </c:pt>
                <c:pt idx="10">
                  <c:v>123</c:v>
                </c:pt>
                <c:pt idx="11">
                  <c:v>94</c:v>
                </c:pt>
                <c:pt idx="12">
                  <c:v>123</c:v>
                </c:pt>
                <c:pt idx="13">
                  <c:v>104</c:v>
                </c:pt>
              </c:numCache>
            </c:numRef>
          </c:val>
          <c:extLst>
            <c:ext xmlns:c16="http://schemas.microsoft.com/office/drawing/2014/chart" uri="{C3380CC4-5D6E-409C-BE32-E72D297353CC}">
              <c16:uniqueId val="{00000001-F0CB-4425-8F8B-AD068E63253E}"/>
            </c:ext>
          </c:extLst>
        </c:ser>
        <c:dLbls>
          <c:showLegendKey val="0"/>
          <c:showVal val="0"/>
          <c:showCatName val="0"/>
          <c:showSerName val="0"/>
          <c:showPercent val="0"/>
          <c:showBubbleSize val="0"/>
        </c:dLbls>
        <c:gapWidth val="150"/>
        <c:overlap val="100"/>
        <c:axId val="429160560"/>
        <c:axId val="1"/>
      </c:barChart>
      <c:catAx>
        <c:axId val="429160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
        <c:crosses val="autoZero"/>
        <c:auto val="0"/>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9160560"/>
        <c:crosses val="autoZero"/>
        <c:crossBetween val="between"/>
      </c:valAx>
      <c:spPr>
        <a:noFill/>
        <a:ln w="25400">
          <a:noFill/>
        </a:ln>
      </c:spPr>
    </c:plotArea>
    <c:legend>
      <c:legendPos val="r"/>
      <c:layout>
        <c:manualLayout>
          <c:xMode val="edge"/>
          <c:yMode val="edge"/>
          <c:x val="0.9160609161142993"/>
          <c:y val="0.42343737153337763"/>
          <c:w val="8.3939083885700733E-2"/>
          <c:h val="0.1726915219934857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3.10643581494321E-3"/>
          <c:y val="8.5082581140771996E-2"/>
          <c:w val="0.91384756462509698"/>
          <c:h val="0.76044683438960403"/>
        </c:manualLayout>
      </c:layout>
      <c:doughnutChart>
        <c:varyColors val="1"/>
        <c:ser>
          <c:idx val="0"/>
          <c:order val="0"/>
          <c:spPr>
            <a:solidFill>
              <a:schemeClr val="tx2">
                <a:lumMod val="65000"/>
                <a:lumOff val="35000"/>
              </a:schemeClr>
            </a:solidFill>
          </c:spPr>
          <c:explosion val="9"/>
          <c:dPt>
            <c:idx val="0"/>
            <c:bubble3D val="0"/>
            <c:explosion val="0"/>
            <c:spPr>
              <a:solidFill>
                <a:schemeClr val="accent1">
                  <a:lumMod val="50000"/>
                </a:schemeClr>
              </a:solidFill>
            </c:spPr>
            <c:extLst>
              <c:ext xmlns:c16="http://schemas.microsoft.com/office/drawing/2014/chart" uri="{C3380CC4-5D6E-409C-BE32-E72D297353CC}">
                <c16:uniqueId val="{00000001-35C1-4C11-ACA4-C1C0C1FEC1D7}"/>
              </c:ext>
            </c:extLst>
          </c:dPt>
          <c:dPt>
            <c:idx val="1"/>
            <c:bubble3D val="0"/>
            <c:spPr>
              <a:solidFill>
                <a:schemeClr val="accent1">
                  <a:lumMod val="75000"/>
                </a:schemeClr>
              </a:solidFill>
            </c:spPr>
            <c:extLst>
              <c:ext xmlns:c16="http://schemas.microsoft.com/office/drawing/2014/chart" uri="{C3380CC4-5D6E-409C-BE32-E72D297353CC}">
                <c16:uniqueId val="{00000003-35C1-4C11-ACA4-C1C0C1FEC1D7}"/>
              </c:ext>
            </c:extLst>
          </c:dPt>
          <c:cat>
            <c:strRef>
              <c:f>'Panel 4'!$A$64:$A$65</c:f>
              <c:strCache>
                <c:ptCount val="2"/>
                <c:pt idx="0">
                  <c:v>FCH JU</c:v>
                </c:pt>
                <c:pt idx="1">
                  <c:v>In kind</c:v>
                </c:pt>
              </c:strCache>
            </c:strRef>
          </c:cat>
          <c:val>
            <c:numRef>
              <c:f>'Panel 4'!$B$64:$B$65</c:f>
              <c:numCache>
                <c:formatCode>_-* #,##0_-;\-* #,##0_-;_-* "-"??_-;_-@_-</c:formatCode>
                <c:ptCount val="2"/>
                <c:pt idx="0">
                  <c:v>12</c:v>
                </c:pt>
                <c:pt idx="1">
                  <c:v>6</c:v>
                </c:pt>
              </c:numCache>
            </c:numRef>
          </c:val>
          <c:extLst>
            <c:ext xmlns:c16="http://schemas.microsoft.com/office/drawing/2014/chart" uri="{C3380CC4-5D6E-409C-BE32-E72D297353CC}">
              <c16:uniqueId val="{00000004-35C1-4C11-ACA4-C1C0C1FEC1D7}"/>
            </c:ext>
          </c:extLst>
        </c:ser>
        <c:dLbls>
          <c:showLegendKey val="0"/>
          <c:showVal val="0"/>
          <c:showCatName val="0"/>
          <c:showSerName val="0"/>
          <c:showPercent val="0"/>
          <c:showBubbleSize val="0"/>
          <c:showLeaderLines val="1"/>
        </c:dLbls>
        <c:firstSliceAng val="0"/>
        <c:holeSize val="30"/>
      </c:doughnutChart>
    </c:plotArea>
    <c:plotVisOnly val="1"/>
    <c:dispBlanksAs val="gap"/>
    <c:showDLblsOverMax val="0"/>
  </c:chart>
  <c:spPr>
    <a:noFill/>
    <a:ln>
      <a:noFill/>
    </a:ln>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3.10643581494321E-3"/>
          <c:y val="8.5082581140771996E-2"/>
          <c:w val="0.91384756462509698"/>
          <c:h val="0.76044683438960403"/>
        </c:manualLayout>
      </c:layout>
      <c:doughnutChart>
        <c:varyColors val="1"/>
        <c:ser>
          <c:idx val="0"/>
          <c:order val="0"/>
          <c:spPr>
            <a:solidFill>
              <a:schemeClr val="tx2">
                <a:lumMod val="65000"/>
                <a:lumOff val="35000"/>
              </a:schemeClr>
            </a:solidFill>
          </c:spPr>
          <c:explosion val="9"/>
          <c:dPt>
            <c:idx val="0"/>
            <c:bubble3D val="0"/>
            <c:explosion val="0"/>
            <c:spPr>
              <a:solidFill>
                <a:schemeClr val="accent1">
                  <a:lumMod val="50000"/>
                </a:schemeClr>
              </a:solidFill>
            </c:spPr>
            <c:extLst>
              <c:ext xmlns:c16="http://schemas.microsoft.com/office/drawing/2014/chart" uri="{C3380CC4-5D6E-409C-BE32-E72D297353CC}">
                <c16:uniqueId val="{00000001-35C1-4C11-ACA4-C1C0C1FEC1D7}"/>
              </c:ext>
            </c:extLst>
          </c:dPt>
          <c:dPt>
            <c:idx val="1"/>
            <c:bubble3D val="0"/>
            <c:spPr>
              <a:solidFill>
                <a:schemeClr val="accent1">
                  <a:lumMod val="75000"/>
                </a:schemeClr>
              </a:solidFill>
            </c:spPr>
            <c:extLst>
              <c:ext xmlns:c16="http://schemas.microsoft.com/office/drawing/2014/chart" uri="{C3380CC4-5D6E-409C-BE32-E72D297353CC}">
                <c16:uniqueId val="{00000003-35C1-4C11-ACA4-C1C0C1FEC1D7}"/>
              </c:ext>
            </c:extLst>
          </c:dPt>
          <c:cat>
            <c:strRef>
              <c:f>'Panel 4'!$A$64:$A$65</c:f>
              <c:strCache>
                <c:ptCount val="2"/>
                <c:pt idx="0">
                  <c:v>FCH JU</c:v>
                </c:pt>
                <c:pt idx="1">
                  <c:v>In kind</c:v>
                </c:pt>
              </c:strCache>
            </c:strRef>
          </c:cat>
          <c:val>
            <c:numRef>
              <c:f>'Panel 4'!$B$64:$B$65</c:f>
              <c:numCache>
                <c:formatCode>_-* #,##0_-;\-* #,##0_-;_-* "-"??_-;_-@_-</c:formatCode>
                <c:ptCount val="2"/>
                <c:pt idx="0">
                  <c:v>10</c:v>
                </c:pt>
                <c:pt idx="1">
                  <c:v>6</c:v>
                </c:pt>
              </c:numCache>
            </c:numRef>
          </c:val>
          <c:extLst>
            <c:ext xmlns:c16="http://schemas.microsoft.com/office/drawing/2014/chart" uri="{C3380CC4-5D6E-409C-BE32-E72D297353CC}">
              <c16:uniqueId val="{00000004-35C1-4C11-ACA4-C1C0C1FEC1D7}"/>
            </c:ext>
          </c:extLst>
        </c:ser>
        <c:dLbls>
          <c:showLegendKey val="0"/>
          <c:showVal val="0"/>
          <c:showCatName val="0"/>
          <c:showSerName val="0"/>
          <c:showPercent val="0"/>
          <c:showBubbleSize val="0"/>
          <c:showLeaderLines val="1"/>
        </c:dLbls>
        <c:firstSliceAng val="0"/>
        <c:holeSize val="30"/>
      </c:doughnutChart>
    </c:plotArea>
    <c:plotVisOnly val="1"/>
    <c:dispBlanksAs val="gap"/>
    <c:showDLblsOverMax val="0"/>
  </c:chart>
  <c:spPr>
    <a:noFill/>
    <a:ln>
      <a:noFill/>
    </a:ln>
  </c:spPr>
  <c:externalData r:id="rId2">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'2018 update'!$A$19:$B$27</cx:f>
        <cx:lvl ptCount="9">
          <cx:pt idx="0">RIA</cx:pt>
          <cx:pt idx="1">IA</cx:pt>
          <cx:pt idx="2">RIA</cx:pt>
          <cx:pt idx="3">IA</cx:pt>
          <cx:pt idx="4">RIA</cx:pt>
          <cx:pt idx="5">IA</cx:pt>
          <cx:pt idx="6">RIA</cx:pt>
          <cx:pt idx="7">RIA</cx:pt>
        </cx:lvl>
        <cx:lvl ptCount="9">
          <cx:pt idx="0">SOE</cx:pt>
          <cx:pt idx="1">AE</cx:pt>
          <cx:pt idx="3">PEME &amp; AE</cx:pt>
          <cx:pt idx="5">PEME</cx:pt>
          <cx:pt idx="7">PCE</cx:pt>
        </cx:lvl>
      </cx:strDim>
      <cx:numDim type="size">
        <cx:f>'2018 update'!$H$24:$H$29</cx:f>
        <cx:lvl ptCount="6" formatCode="General"/>
      </cx:numDim>
    </cx:data>
  </cx:chartData>
  <cx:chart>
    <cx:title pos="t" align="ctr" overlay="0">
      <cx:tx>
        <cx:rich>
          <a:bodyPr spcFirstLastPara="1" vertOverflow="ellipsis" wrap="square" lIns="0" tIns="0" rIns="0" bIns="0" anchor="ctr" anchorCtr="1"/>
          <a:lstStyle/>
          <a:p>
            <a:pPr algn="ctr">
              <a:defRPr lang="en-US" sz="1800" b="1" i="0" u="none" strike="noStrike" kern="1200" spc="0" baseline="0">
                <a:solidFill>
                  <a:sysClr val="windowText" lastClr="000000">
                    <a:lumMod val="65000"/>
                    <a:lumOff val="35000"/>
                  </a:sysClr>
                </a:solidFill>
                <a:latin typeface="Calibri" panose="020F0502020204030204"/>
              </a:defRPr>
            </a:pPr>
            <a:r>
              <a:rPr lang="en-US" sz="4400" b="1" dirty="0" smtClean="0">
                <a:solidFill>
                  <a:schemeClr val="accent1">
                    <a:lumMod val="50000"/>
                  </a:schemeClr>
                </a:solidFill>
              </a:rPr>
              <a:t> </a:t>
            </a:r>
          </a:p>
          <a:p>
            <a:pPr algn="ctr">
              <a:defRPr lang="en-US" sz="1800" b="1" i="0" u="none" strike="noStrike" kern="1200" spc="0" baseline="0">
                <a:solidFill>
                  <a:sysClr val="windowText" lastClr="000000">
                    <a:lumMod val="65000"/>
                    <a:lumOff val="35000"/>
                  </a:sysClr>
                </a:solidFill>
                <a:latin typeface="Calibri" panose="020F0502020204030204"/>
              </a:defRPr>
            </a:pPr>
            <a:r>
              <a:rPr lang="en-US" sz="4400" b="1" dirty="0" err="1" smtClean="0">
                <a:solidFill>
                  <a:schemeClr val="accent1">
                    <a:lumMod val="50000"/>
                  </a:schemeClr>
                </a:solidFill>
              </a:rPr>
              <a:t>Electrolysers</a:t>
            </a:r>
            <a:r>
              <a:rPr lang="en-US" sz="4400" b="1" dirty="0">
                <a:solidFill>
                  <a:schemeClr val="accent1">
                    <a:lumMod val="50000"/>
                  </a:schemeClr>
                </a:solidFill>
              </a:rPr>
              <a:t>, M€ FCH JU support</a:t>
            </a:r>
          </a:p>
          <a:p>
            <a:pPr algn="ctr">
              <a:defRPr lang="en-US" sz="1800" b="1" i="0" u="none" strike="noStrike" kern="1200" spc="0" baseline="0">
                <a:solidFill>
                  <a:sysClr val="windowText" lastClr="000000">
                    <a:lumMod val="65000"/>
                    <a:lumOff val="35000"/>
                  </a:sysClr>
                </a:solidFill>
                <a:latin typeface="Calibri" panose="020F0502020204030204"/>
              </a:defRPr>
            </a:pPr>
            <a:endParaRPr lang="en-US" sz="1800" b="1" dirty="0">
              <a:solidFill>
                <a:schemeClr val="accent1"/>
              </a:solidFill>
            </a:endParaRPr>
          </a:p>
        </cx:rich>
      </cx:tx>
    </cx:title>
    <cx:plotArea>
      <cx:plotAreaRegion>
        <cx:series layoutId="sunburst" uniqueId="{EFD0CFD5-2CBA-4BAA-8B68-0BB993DE6456}" formatIdx="1">
          <cx:tx>
            <cx:txData>
              <cx:f>'2018 update'!$H$23</cx:f>
              <cx:v/>
            </cx:txData>
          </cx:tx>
          <cx:dataLabels pos="ctr">
            <cx:visibility seriesName="0" categoryName="1" value="0"/>
            <cx:separator>, </cx:separator>
          </cx:dataLabels>
          <cx:dataId val="0"/>
        </cx:series>
      </cx:plotAreaRegion>
    </cx:plotArea>
  </cx:chart>
  <cx:clrMapOvr bg1="lt1" tx1="dk1" bg2="lt2" tx2="dk2" accent1="accent1" accent2="accent2" accent3="accent3" accent4="accent4" accent5="accent5" accent6="accent6" hlink="hlink" folHlink="folHlink"/>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'2018 update'!$A$19:$B$27</cx:f>
        <cx:lvl ptCount="9">
          <cx:pt idx="0">RIA</cx:pt>
          <cx:pt idx="1">IA</cx:pt>
          <cx:pt idx="2">IA</cx:pt>
          <cx:pt idx="3">RIA</cx:pt>
          <cx:pt idx="4">IA</cx:pt>
          <cx:pt idx="5">RIA</cx:pt>
          <cx:pt idx="6">IA</cx:pt>
          <cx:pt idx="7">RIA</cx:pt>
          <cx:pt idx="8">RIA</cx:pt>
        </cx:lvl>
        <cx:lvl ptCount="9">
          <cx:pt idx="0">SOE</cx:pt>
          <cx:pt idx="2">AE</cx:pt>
          <cx:pt idx="4">PEME &amp; AE</cx:pt>
          <cx:pt idx="6">PEME</cx:pt>
          <cx:pt idx="8">PCE</cx:pt>
        </cx:lvl>
      </cx:strDim>
      <cx:numDim type="size">
        <cx:f>'2018 update'!$D$19:$D$27</cx:f>
        <cx:lvl ptCount="9" formatCode="0.0">
          <cx:pt idx="0">20.836514999999999</cx:pt>
          <cx:pt idx="1">4</cx:pt>
          <cx:pt idx="2">2.93255438</cx:pt>
          <cx:pt idx="3">5.4506839999999999</cx:pt>
          <cx:pt idx="4">2.9548459999999999</cx:pt>
          <cx:pt idx="5">4.1734197999999996</cx:pt>
          <cx:pt idx="6">39.992972939999994</cx:pt>
          <cx:pt idx="7">17.335505999999999</cx:pt>
          <cx:pt idx="8">5.2395032500000003</cx:pt>
        </cx:lvl>
      </cx:numDim>
    </cx:data>
    <cx:data id="1">
      <cx:strDim type="cat">
        <cx:f>'2018 update'!$A$19:$B$27</cx:f>
        <cx:lvl ptCount="9">
          <cx:pt idx="0">RIA</cx:pt>
          <cx:pt idx="1">IA</cx:pt>
          <cx:pt idx="2">IA</cx:pt>
          <cx:pt idx="3">RIA</cx:pt>
          <cx:pt idx="4">IA</cx:pt>
          <cx:pt idx="5">RIA</cx:pt>
          <cx:pt idx="6">IA</cx:pt>
          <cx:pt idx="7">RIA</cx:pt>
          <cx:pt idx="8">RIA</cx:pt>
        </cx:lvl>
        <cx:lvl ptCount="9">
          <cx:pt idx="0">SOE</cx:pt>
          <cx:pt idx="2">AE</cx:pt>
          <cx:pt idx="4">PEME &amp; AE</cx:pt>
          <cx:pt idx="6">PEME</cx:pt>
          <cx:pt idx="8">PCE</cx:pt>
        </cx:lvl>
      </cx:strDim>
      <cx:numDim type="size">
        <cx:f>'2018 update'!$H$24:$H$29</cx:f>
        <cx:lvl ptCount="6" formatCode="General"/>
      </cx:numDim>
    </cx:data>
  </cx:chartData>
  <cx:chart>
    <cx:plotArea>
      <cx:plotAreaRegion>
        <cx:series layoutId="sunburst" uniqueId="{BE0E83AA-06A6-4904-B002-188E84B969E9}" formatIdx="0">
          <cx:tx>
            <cx:txData>
              <cx:f>'2018 update'!$D$18</cx:f>
              <cx:v>budet M€</cx:v>
            </cx:txData>
          </cx:tx>
          <cx:dataPt idx="0">
            <cx:spPr>
              <a:solidFill>
                <a:srgbClr val="00B050"/>
              </a:solidFill>
            </cx:spPr>
          </cx:dataPt>
          <cx:dataPt idx="1">
            <cx:spPr>
              <a:solidFill>
                <a:srgbClr val="33CC33"/>
              </a:solidFill>
            </cx:spPr>
          </cx:dataPt>
          <cx:dataPt idx="3">
            <cx:spPr>
              <a:solidFill>
                <a:schemeClr val="accent2">
                  <a:lumMod val="75000"/>
                </a:schemeClr>
              </a:solidFill>
            </cx:spPr>
          </cx:dataPt>
          <cx:dataPt idx="4">
            <cx:spPr>
              <a:solidFill>
                <a:srgbClr val="EE833A"/>
              </a:solidFill>
            </cx:spPr>
          </cx:dataPt>
          <cx:dataPt idx="5">
            <cx:spPr>
              <a:solidFill>
                <a:srgbClr val="B7791F"/>
              </a:solidFill>
            </cx:spPr>
          </cx:dataPt>
          <cx:dataPt idx="6">
            <cx:spPr>
              <a:solidFill>
                <a:srgbClr val="7030A0"/>
              </a:solidFill>
            </cx:spPr>
          </cx:dataPt>
          <cx:dataPt idx="7">
            <cx:spPr>
              <a:solidFill>
                <a:srgbClr val="B07BD7"/>
              </a:solidFill>
            </cx:spPr>
          </cx:dataPt>
          <cx:dataPt idx="8">
            <cx:spPr>
              <a:solidFill>
                <a:srgbClr val="A927A9"/>
              </a:solidFill>
            </cx:spPr>
          </cx:dataPt>
          <cx:dataPt idx="9">
            <cx:spPr>
              <a:solidFill>
                <a:schemeClr val="accent1">
                  <a:lumMod val="75000"/>
                </a:schemeClr>
              </a:solidFill>
            </cx:spPr>
          </cx:dataPt>
          <cx:dataPt idx="10">
            <cx:spPr>
              <a:solidFill>
                <a:schemeClr val="accent2">
                  <a:lumMod val="75000"/>
                </a:schemeClr>
              </a:solidFill>
            </cx:spPr>
          </cx:dataPt>
          <cx:dataPt idx="11">
            <cx:spPr>
              <a:solidFill>
                <a:srgbClr val="0070C0"/>
              </a:solidFill>
            </cx:spPr>
          </cx:dataPt>
          <cx:dataPt idx="12">
            <cx:spPr>
              <a:solidFill>
                <a:schemeClr val="accent4">
                  <a:lumMod val="75000"/>
                </a:schemeClr>
              </a:solidFill>
            </cx:spPr>
          </cx:dataPt>
          <cx:dataLabels pos="ctr">
            <cx:txPr>
              <a:bodyPr spcFirstLastPara="1" vertOverflow="ellipsis" wrap="square" lIns="0" tIns="0" rIns="0" bIns="0" anchor="ctr" anchorCtr="1">
                <a:spAutoFit/>
              </a:bodyPr>
              <a:lstStyle/>
              <a:p>
                <a:pPr>
                  <a:defRPr lang="en-US" sz="2400" b="1" i="0" u="none" strike="noStrike" kern="1200" baseline="0">
                    <a:solidFill>
                      <a:sysClr val="window" lastClr="FFFFFF"/>
                    </a:solidFill>
                    <a:latin typeface="Calibri" panose="020F0502020204030204"/>
                  </a:defRPr>
                </a:pPr>
                <a:endParaRPr lang="en-US" sz="2400" b="1"/>
              </a:p>
            </cx:txPr>
            <cx:visibility seriesName="0" categoryName="1" value="1"/>
            <cx:separator>, </cx:separator>
          </cx:dataLabels>
          <cx:dataId val="0"/>
        </cx:series>
        <cx:series layoutId="sunburst" hidden="1" uniqueId="{EFD0CFD5-2CBA-4BAA-8B68-0BB993DE6456}" formatIdx="1">
          <cx:tx>
            <cx:txData>
              <cx:f>'2018 update'!$H$23</cx:f>
              <cx:v/>
            </cx:txData>
          </cx:tx>
          <cx:dataLabels pos="ctr">
            <cx:visibility seriesName="0" categoryName="1" value="0"/>
            <cx:separator>, </cx:separator>
          </cx:dataLabels>
          <cx:dataId val="1"/>
        </cx:series>
      </cx:plotAreaRegion>
    </cx:plotArea>
  </cx:chart>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850" kern="1200"/>
    <cs:bodyPr wrap="square" lIns="38100" tIns="19050" rIns="38100" bIns="19050" anchor="ctr">
      <a:spAutoFit/>
    </cs:bodyPr>
  </cs:dataLabel>
  <cs:dataLabelCallout>
    <cs:lnRef idx="0"/>
    <cs:fillRef idx="0"/>
    <cs:effectRef idx="0"/>
    <cs:fontRef idx="minor">
      <a:schemeClr val="tx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9525">
        <a:solidFill>
          <a:schemeClr val="lt1"/>
        </a:solidFill>
      </a:ln>
    </cs:spPr>
  </cs:dataPoint>
  <cs:dataPoint3D>
    <cs:lnRef idx="0"/>
    <cs:fillRef idx="0">
      <cs:styleClr val="auto"/>
    </cs:fillRef>
    <cs:effectRef idx="0"/>
    <cs:fontRef idx="minor">
      <a:schemeClr val="tx1"/>
    </cs:fontRef>
    <cs:spPr>
      <a:solidFill>
        <a:schemeClr val="phClr"/>
      </a:solidFill>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defRPr sz="900"/>
  </cs:dataTable>
  <cs:downBar>
    <cs:lnRef idx="0"/>
    <cs:fillRef idx="0"/>
    <cs:effectRef idx="0"/>
    <cs:fontRef idx="minor">
      <a:schemeClr val="tx1"/>
    </cs:fontRef>
    <cs:spPr>
      <a:solidFill>
        <a:schemeClr val="dk1"/>
      </a:solidFill>
    </cs:spPr>
  </cs:downBar>
  <cs:dropLine>
    <cs:lnRef idx="0"/>
    <cs:fillRef idx="0"/>
    <cs:effectRef idx="0"/>
    <cs:fontRef idx="minor">
      <a:schemeClr val="tx1"/>
    </cs:fontRef>
  </cs:dropLine>
  <cs:errorBar>
    <cs:lnRef idx="0"/>
    <cs:fillRef idx="0"/>
    <cs:effectRef idx="0"/>
    <cs:fontRef idx="minor">
      <a:schemeClr val="tx1"/>
    </cs:fontRef>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lumOff val="10000"/>
          </a:schemeClr>
        </a:solidFill>
        <a:round/>
      </a:ln>
    </cs:spPr>
  </cs:gridlineMinor>
  <cs:hiLoLine>
    <cs:lnRef idx="0"/>
    <cs:fillRef idx="0"/>
    <cs:effectRef idx="0"/>
    <cs:fontRef idx="minor">
      <a:schemeClr val="tx1"/>
    </cs:fontRef>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b="0" kern="1200" spc="0" baseline="0"/>
    <cs:body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tx1"/>
    </cs:fontRef>
    <cs:spPr>
      <a:solidFill>
        <a:schemeClr val="lt1"/>
      </a:solidFill>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850" kern="1200"/>
    <cs:bodyPr wrap="square" lIns="38100" tIns="19050" rIns="38100" bIns="19050" anchor="ctr">
      <a:spAutoFit/>
    </cs:bodyPr>
  </cs:dataLabel>
  <cs:dataLabelCallout>
    <cs:lnRef idx="0"/>
    <cs:fillRef idx="0"/>
    <cs:effectRef idx="0"/>
    <cs:fontRef idx="minor">
      <a:schemeClr val="tx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9525">
        <a:solidFill>
          <a:schemeClr val="lt1"/>
        </a:solidFill>
      </a:ln>
    </cs:spPr>
  </cs:dataPoint>
  <cs:dataPoint3D>
    <cs:lnRef idx="0"/>
    <cs:fillRef idx="0">
      <cs:styleClr val="auto"/>
    </cs:fillRef>
    <cs:effectRef idx="0"/>
    <cs:fontRef idx="minor">
      <a:schemeClr val="tx1"/>
    </cs:fontRef>
    <cs:spPr>
      <a:solidFill>
        <a:schemeClr val="phClr"/>
      </a:solidFill>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defRPr sz="900"/>
  </cs:dataTable>
  <cs:downBar>
    <cs:lnRef idx="0"/>
    <cs:fillRef idx="0"/>
    <cs:effectRef idx="0"/>
    <cs:fontRef idx="minor">
      <a:schemeClr val="tx1"/>
    </cs:fontRef>
    <cs:spPr>
      <a:solidFill>
        <a:schemeClr val="dk1"/>
      </a:solidFill>
    </cs:spPr>
  </cs:downBar>
  <cs:dropLine>
    <cs:lnRef idx="0"/>
    <cs:fillRef idx="0"/>
    <cs:effectRef idx="0"/>
    <cs:fontRef idx="minor">
      <a:schemeClr val="tx1"/>
    </cs:fontRef>
  </cs:dropLine>
  <cs:errorBar>
    <cs:lnRef idx="0"/>
    <cs:fillRef idx="0"/>
    <cs:effectRef idx="0"/>
    <cs:fontRef idx="minor">
      <a:schemeClr val="tx1"/>
    </cs:fontRef>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lumOff val="10000"/>
          </a:schemeClr>
        </a:solidFill>
        <a:round/>
      </a:ln>
    </cs:spPr>
  </cs:gridlineMinor>
  <cs:hiLoLine>
    <cs:lnRef idx="0"/>
    <cs:fillRef idx="0"/>
    <cs:effectRef idx="0"/>
    <cs:fontRef idx="minor">
      <a:schemeClr val="tx1"/>
    </cs:fontRef>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b="0" kern="1200" spc="0" baseline="0"/>
    <cs:body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tx1"/>
    </cs:fontRef>
    <cs:spPr>
      <a:solidFill>
        <a:schemeClr val="lt1"/>
      </a:solidFill>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0.03766</cdr:x>
      <cdr:y>0.04933</cdr:y>
    </cdr:from>
    <cdr:to>
      <cdr:x>0.43147</cdr:x>
      <cdr:y>0.84763</cdr:y>
    </cdr:to>
    <cdr:sp macro="" textlink="">
      <cdr:nvSpPr>
        <cdr:cNvPr id="3" name="TextBox 2"/>
        <cdr:cNvSpPr txBox="1"/>
      </cdr:nvSpPr>
      <cdr:spPr>
        <a:xfrm xmlns:a="http://schemas.openxmlformats.org/drawingml/2006/main">
          <a:off x="645697" y="446930"/>
          <a:ext cx="6752427" cy="723179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1"/>
            <a:ext cx="2945659" cy="498056"/>
          </a:xfrm>
          <a:prstGeom prst="rect">
            <a:avLst/>
          </a:prstGeom>
        </p:spPr>
        <p:txBody>
          <a:bodyPr vert="horz" lIns="91294" tIns="45647" rIns="91294" bIns="45647" rtlCol="0"/>
          <a:lstStyle>
            <a:lvl1pPr algn="l">
              <a:defRPr sz="1200"/>
            </a:lvl1pPr>
          </a:lstStyle>
          <a:p>
            <a:endParaRPr lang="fr-FR"/>
          </a:p>
        </p:txBody>
      </p:sp>
      <p:sp>
        <p:nvSpPr>
          <p:cNvPr id="3" name="Espace réservé de la date 2"/>
          <p:cNvSpPr>
            <a:spLocks noGrp="1"/>
          </p:cNvSpPr>
          <p:nvPr>
            <p:ph type="dt" sz="quarter" idx="1"/>
          </p:nvPr>
        </p:nvSpPr>
        <p:spPr>
          <a:xfrm>
            <a:off x="3850443" y="1"/>
            <a:ext cx="2945659" cy="498056"/>
          </a:xfrm>
          <a:prstGeom prst="rect">
            <a:avLst/>
          </a:prstGeom>
        </p:spPr>
        <p:txBody>
          <a:bodyPr vert="horz" lIns="91294" tIns="45647" rIns="91294" bIns="45647" rtlCol="0"/>
          <a:lstStyle>
            <a:lvl1pPr algn="r">
              <a:defRPr sz="1200"/>
            </a:lvl1pPr>
          </a:lstStyle>
          <a:p>
            <a:fld id="{894B1E01-3AE2-2A4A-9955-66F7822CA254}" type="datetimeFigureOut">
              <a:rPr lang="fr-FR" smtClean="0"/>
              <a:t>07/02/2019</a:t>
            </a:fld>
            <a:endParaRPr lang="fr-FR"/>
          </a:p>
        </p:txBody>
      </p:sp>
      <p:sp>
        <p:nvSpPr>
          <p:cNvPr id="4" name="Espace réservé du pied de page 3"/>
          <p:cNvSpPr>
            <a:spLocks noGrp="1"/>
          </p:cNvSpPr>
          <p:nvPr>
            <p:ph type="ftr" sz="quarter" idx="2"/>
          </p:nvPr>
        </p:nvSpPr>
        <p:spPr>
          <a:xfrm>
            <a:off x="1" y="9428584"/>
            <a:ext cx="2945659" cy="498055"/>
          </a:xfrm>
          <a:prstGeom prst="rect">
            <a:avLst/>
          </a:prstGeom>
        </p:spPr>
        <p:txBody>
          <a:bodyPr vert="horz" lIns="91294" tIns="45647" rIns="91294" bIns="45647"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3" y="9428584"/>
            <a:ext cx="2945659" cy="498055"/>
          </a:xfrm>
          <a:prstGeom prst="rect">
            <a:avLst/>
          </a:prstGeom>
        </p:spPr>
        <p:txBody>
          <a:bodyPr vert="horz" lIns="91294" tIns="45647" rIns="91294" bIns="45647" rtlCol="0" anchor="b"/>
          <a:lstStyle>
            <a:lvl1pPr algn="r">
              <a:defRPr sz="1200"/>
            </a:lvl1pPr>
          </a:lstStyle>
          <a:p>
            <a:fld id="{3229CA31-EC58-6049-824D-8AFDD64CA90E}" type="slidenum">
              <a:rPr lang="fr-FR" smtClean="0"/>
              <a:t>‹#›</a:t>
            </a:fld>
            <a:endParaRPr lang="fr-FR"/>
          </a:p>
        </p:txBody>
      </p:sp>
    </p:spTree>
    <p:extLst>
      <p:ext uri="{BB962C8B-B14F-4D97-AF65-F5344CB8AC3E}">
        <p14:creationId xmlns:p14="http://schemas.microsoft.com/office/powerpoint/2010/main" val="20088043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8056"/>
          </a:xfrm>
          <a:prstGeom prst="rect">
            <a:avLst/>
          </a:prstGeom>
        </p:spPr>
        <p:txBody>
          <a:bodyPr vert="horz" lIns="91294" tIns="45647" rIns="91294" bIns="45647" rtlCol="0"/>
          <a:lstStyle>
            <a:lvl1pPr algn="l">
              <a:defRPr sz="1200"/>
            </a:lvl1pPr>
          </a:lstStyle>
          <a:p>
            <a:endParaRPr lang="en-US"/>
          </a:p>
        </p:txBody>
      </p:sp>
      <p:sp>
        <p:nvSpPr>
          <p:cNvPr id="3" name="Date Placeholder 2"/>
          <p:cNvSpPr>
            <a:spLocks noGrp="1"/>
          </p:cNvSpPr>
          <p:nvPr>
            <p:ph type="dt" idx="1"/>
          </p:nvPr>
        </p:nvSpPr>
        <p:spPr>
          <a:xfrm>
            <a:off x="3850443" y="1"/>
            <a:ext cx="2945659" cy="498056"/>
          </a:xfrm>
          <a:prstGeom prst="rect">
            <a:avLst/>
          </a:prstGeom>
        </p:spPr>
        <p:txBody>
          <a:bodyPr vert="horz" lIns="91294" tIns="45647" rIns="91294" bIns="45647" rtlCol="0"/>
          <a:lstStyle>
            <a:lvl1pPr algn="r">
              <a:defRPr sz="1200"/>
            </a:lvl1pPr>
          </a:lstStyle>
          <a:p>
            <a:fld id="{A5465C6E-F727-A04A-B75A-7CD07C0D603D}" type="datetimeFigureOut">
              <a:rPr lang="en-US" smtClean="0"/>
              <a:t>2/7/2019</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294" tIns="45647" rIns="91294" bIns="45647" rtlCol="0" anchor="ctr"/>
          <a:lstStyle/>
          <a:p>
            <a:endParaRPr lang="en-US"/>
          </a:p>
        </p:txBody>
      </p:sp>
      <p:sp>
        <p:nvSpPr>
          <p:cNvPr id="5" name="Notes Placeholder 4"/>
          <p:cNvSpPr>
            <a:spLocks noGrp="1"/>
          </p:cNvSpPr>
          <p:nvPr>
            <p:ph type="body" sz="quarter" idx="3"/>
          </p:nvPr>
        </p:nvSpPr>
        <p:spPr>
          <a:xfrm>
            <a:off x="679768" y="4777195"/>
            <a:ext cx="5438140" cy="3908613"/>
          </a:xfrm>
          <a:prstGeom prst="rect">
            <a:avLst/>
          </a:prstGeom>
        </p:spPr>
        <p:txBody>
          <a:bodyPr vert="horz" lIns="91294" tIns="45647" rIns="91294" bIns="4564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28584"/>
            <a:ext cx="2945659" cy="498055"/>
          </a:xfrm>
          <a:prstGeom prst="rect">
            <a:avLst/>
          </a:prstGeom>
        </p:spPr>
        <p:txBody>
          <a:bodyPr vert="horz" lIns="91294" tIns="45647" rIns="91294" bIns="45647"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294" tIns="45647" rIns="91294" bIns="45647" rtlCol="0" anchor="b"/>
          <a:lstStyle>
            <a:lvl1pPr algn="r">
              <a:defRPr sz="1200"/>
            </a:lvl1pPr>
          </a:lstStyle>
          <a:p>
            <a:fld id="{B0EB86CB-EBFE-E942-9D09-F1B023EE1BB7}" type="slidenum">
              <a:rPr lang="en-US" smtClean="0"/>
              <a:t>‹#›</a:t>
            </a:fld>
            <a:endParaRPr lang="en-US"/>
          </a:p>
        </p:txBody>
      </p:sp>
    </p:spTree>
    <p:extLst>
      <p:ext uri="{BB962C8B-B14F-4D97-AF65-F5344CB8AC3E}">
        <p14:creationId xmlns:p14="http://schemas.microsoft.com/office/powerpoint/2010/main" val="545848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pPr defTabSz="912937">
              <a:defRPr/>
            </a:pPr>
            <a:fld id="{B0EB86CB-EBFE-E942-9D09-F1B023EE1BB7}" type="slidenum">
              <a:rPr lang="en-US"/>
              <a:pPr defTabSz="912937">
                <a:defRPr/>
              </a:pPr>
              <a:t>1</a:t>
            </a:fld>
            <a:endParaRPr lang="en-US"/>
          </a:p>
        </p:txBody>
      </p:sp>
    </p:spTree>
    <p:extLst>
      <p:ext uri="{BB962C8B-B14F-4D97-AF65-F5344CB8AC3E}">
        <p14:creationId xmlns:p14="http://schemas.microsoft.com/office/powerpoint/2010/main" val="4083057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0EB86CB-EBFE-E942-9D09-F1B023EE1BB7}" type="slidenum">
              <a:rPr lang="en-US" smtClean="0"/>
              <a:t>10</a:t>
            </a:fld>
            <a:endParaRPr lang="en-US"/>
          </a:p>
        </p:txBody>
      </p:sp>
    </p:spTree>
    <p:extLst>
      <p:ext uri="{BB962C8B-B14F-4D97-AF65-F5344CB8AC3E}">
        <p14:creationId xmlns:p14="http://schemas.microsoft.com/office/powerpoint/2010/main" val="3025155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0EB86CB-EBFE-E942-9D09-F1B023EE1BB7}" type="slidenum">
              <a:rPr lang="en-US" smtClean="0"/>
              <a:t>11</a:t>
            </a:fld>
            <a:endParaRPr lang="en-US"/>
          </a:p>
        </p:txBody>
      </p:sp>
    </p:spTree>
    <p:extLst>
      <p:ext uri="{BB962C8B-B14F-4D97-AF65-F5344CB8AC3E}">
        <p14:creationId xmlns:p14="http://schemas.microsoft.com/office/powerpoint/2010/main" val="1046749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0EB86CB-EBFE-E942-9D09-F1B023EE1BB7}" type="slidenum">
              <a:rPr lang="en-US" smtClean="0"/>
              <a:t>12</a:t>
            </a:fld>
            <a:endParaRPr lang="en-US"/>
          </a:p>
        </p:txBody>
      </p:sp>
    </p:spTree>
    <p:extLst>
      <p:ext uri="{BB962C8B-B14F-4D97-AF65-F5344CB8AC3E}">
        <p14:creationId xmlns:p14="http://schemas.microsoft.com/office/powerpoint/2010/main" val="1144280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Operation at 100 bar, current densities of 4 up</a:t>
            </a:r>
            <a:r>
              <a:rPr lang="en-GB" baseline="0" dirty="0" smtClean="0"/>
              <a:t> to 8 Amps per cm2, compared to today’s 2-3</a:t>
            </a:r>
            <a:endParaRPr lang="en-GB" dirty="0"/>
          </a:p>
        </p:txBody>
      </p:sp>
      <p:sp>
        <p:nvSpPr>
          <p:cNvPr id="4" name="Slide Number Placeholder 3"/>
          <p:cNvSpPr>
            <a:spLocks noGrp="1"/>
          </p:cNvSpPr>
          <p:nvPr>
            <p:ph type="sldNum" sz="quarter" idx="10"/>
          </p:nvPr>
        </p:nvSpPr>
        <p:spPr/>
        <p:txBody>
          <a:bodyPr/>
          <a:lstStyle/>
          <a:p>
            <a:fld id="{B0EB86CB-EBFE-E942-9D09-F1B023EE1BB7}" type="slidenum">
              <a:rPr lang="en-US" smtClean="0"/>
              <a:t>13</a:t>
            </a:fld>
            <a:endParaRPr lang="en-US"/>
          </a:p>
        </p:txBody>
      </p:sp>
    </p:spTree>
    <p:extLst>
      <p:ext uri="{BB962C8B-B14F-4D97-AF65-F5344CB8AC3E}">
        <p14:creationId xmlns:p14="http://schemas.microsoft.com/office/powerpoint/2010/main" val="2447781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Operation at 100 bar, current densities of 4 up</a:t>
            </a:r>
            <a:r>
              <a:rPr lang="en-GB" baseline="0" dirty="0" smtClean="0"/>
              <a:t> to 8 Amps per cm2, compared to today’s 2-3</a:t>
            </a:r>
            <a:endParaRPr lang="en-GB" dirty="0"/>
          </a:p>
        </p:txBody>
      </p:sp>
      <p:sp>
        <p:nvSpPr>
          <p:cNvPr id="4" name="Slide Number Placeholder 3"/>
          <p:cNvSpPr>
            <a:spLocks noGrp="1"/>
          </p:cNvSpPr>
          <p:nvPr>
            <p:ph type="sldNum" sz="quarter" idx="10"/>
          </p:nvPr>
        </p:nvSpPr>
        <p:spPr/>
        <p:txBody>
          <a:bodyPr/>
          <a:lstStyle/>
          <a:p>
            <a:fld id="{B0EB86CB-EBFE-E942-9D09-F1B023EE1BB7}" type="slidenum">
              <a:rPr lang="en-US" smtClean="0"/>
              <a:t>14</a:t>
            </a:fld>
            <a:endParaRPr lang="en-US"/>
          </a:p>
        </p:txBody>
      </p:sp>
    </p:spTree>
    <p:extLst>
      <p:ext uri="{BB962C8B-B14F-4D97-AF65-F5344CB8AC3E}">
        <p14:creationId xmlns:p14="http://schemas.microsoft.com/office/powerpoint/2010/main" val="3221284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0EB86CB-EBFE-E942-9D09-F1B023EE1BB7}" type="slidenum">
              <a:rPr lang="en-US" smtClean="0"/>
              <a:t>16</a:t>
            </a:fld>
            <a:endParaRPr lang="en-US"/>
          </a:p>
        </p:txBody>
      </p:sp>
    </p:spTree>
    <p:extLst>
      <p:ext uri="{BB962C8B-B14F-4D97-AF65-F5344CB8AC3E}">
        <p14:creationId xmlns:p14="http://schemas.microsoft.com/office/powerpoint/2010/main" val="160089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0EB86CB-EBFE-E942-9D09-F1B023EE1BB7}" type="slidenum">
              <a:rPr lang="en-US" smtClean="0"/>
              <a:t>17</a:t>
            </a:fld>
            <a:endParaRPr lang="en-US"/>
          </a:p>
        </p:txBody>
      </p:sp>
    </p:spTree>
    <p:extLst>
      <p:ext uri="{BB962C8B-B14F-4D97-AF65-F5344CB8AC3E}">
        <p14:creationId xmlns:p14="http://schemas.microsoft.com/office/powerpoint/2010/main" val="4271580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aseline="0" dirty="0" smtClean="0">
                <a:latin typeface="+mn-lt"/>
                <a:cs typeface="Arial"/>
              </a:rPr>
              <a:t>The Fuel Cells and Hydrogen Joint Undertaking (FCH JU) is a unique public private partnership supporting research, technological development and demonstration (RTD) activities in fuel cell and hydrogen energy technologies in Europe. </a:t>
            </a:r>
          </a:p>
          <a:p>
            <a:r>
              <a:rPr lang="en-US" sz="1000" baseline="0" dirty="0" smtClean="0">
                <a:latin typeface="+mn-lt"/>
                <a:cs typeface="Arial"/>
              </a:rPr>
              <a:t>Its aim is to accelerate the market introduction of these technologies, </a:t>
            </a:r>
            <a:r>
              <a:rPr lang="en-US" sz="1000" baseline="0" dirty="0" err="1" smtClean="0">
                <a:latin typeface="+mn-lt"/>
                <a:cs typeface="Arial"/>
              </a:rPr>
              <a:t>realising</a:t>
            </a:r>
            <a:r>
              <a:rPr lang="en-US" sz="1000" baseline="0" dirty="0" smtClean="0">
                <a:latin typeface="+mn-lt"/>
                <a:cs typeface="Arial"/>
              </a:rPr>
              <a:t> their potential as an instrument in achieving a carbon-lean energy system.</a:t>
            </a:r>
            <a:endParaRPr lang="fr-BE" sz="1000" baseline="0" dirty="0">
              <a:latin typeface="+mn-lt"/>
              <a:cs typeface="Arial"/>
            </a:endParaRPr>
          </a:p>
          <a:p>
            <a:r>
              <a:rPr lang="en-US" sz="1000" baseline="0" dirty="0" smtClean="0">
                <a:latin typeface="+mn-lt"/>
                <a:cs typeface="Arial"/>
              </a:rPr>
              <a:t>The three members of the FCH JU are the EU (represented by the European Commission), fuel cell and hydrogen industries represented by Hydrogen Europe and the research community represented by Hydrogen Europe Research.</a:t>
            </a:r>
            <a:endParaRPr lang="fr-BE" sz="1000" baseline="0" dirty="0">
              <a:latin typeface="+mn-lt"/>
              <a:cs typeface="Arial"/>
            </a:endParaRPr>
          </a:p>
          <a:p>
            <a:endParaRPr lang="en-GB" sz="1000" spc="0" dirty="0">
              <a:latin typeface="+mn-lt"/>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0EB86CB-EBFE-E942-9D09-F1B023EE1BB7}" type="slidenum">
              <a:rPr kumimoji="0" lang="en-US" sz="1200" b="0" i="0" u="none" strike="noStrike" kern="1200" cap="none" spc="0" normalizeH="0" baseline="0" noProof="0" smtClean="0">
                <a:ln>
                  <a:noFill/>
                </a:ln>
                <a:solidFill>
                  <a:srgbClr val="000000"/>
                </a:solidFill>
                <a:effectLst/>
                <a:uLnTx/>
                <a:uFillTx/>
                <a:latin typeface="Gill Sans" charset="0"/>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Gill Sans" charset="0"/>
              <a:sym typeface="Gill Sans" charset="0"/>
            </a:endParaRPr>
          </a:p>
        </p:txBody>
      </p:sp>
    </p:spTree>
    <p:extLst>
      <p:ext uri="{BB962C8B-B14F-4D97-AF65-F5344CB8AC3E}">
        <p14:creationId xmlns:p14="http://schemas.microsoft.com/office/powerpoint/2010/main" val="567595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(COUNCIL REGULATION (EU) No 559/2014 of 6 May 2014 establishing the FCH 2 JU)</a:t>
            </a:r>
          </a:p>
          <a:p>
            <a:r>
              <a:rPr lang="en-US" dirty="0" smtClean="0"/>
              <a:t>The FCH 2 JU shall have as strategic objective to demonstrate by 2020 fuel cell and hydrogen technologies as one of the pillars of future European energy and transport systems, making a valued contribution to the transformation to a low carbon economy by 2050.</a:t>
            </a:r>
            <a:endParaRPr lang="en-GB" dirty="0"/>
          </a:p>
          <a:p>
            <a:r>
              <a:rPr lang="en-US" u="sng" dirty="0" smtClean="0"/>
              <a:t>Vision 2020</a:t>
            </a:r>
          </a:p>
          <a:p>
            <a:r>
              <a:rPr lang="en-US" dirty="0" smtClean="0"/>
              <a:t>To develop by 2020 to the point of market readiness a portfolio of clean, efficient and affordable solutions that fully demonstrate the potential of H2 as an energy carrier and fuel cell as energy convertor, as part of an energy system that integrates sustainable solutions and energy supplies with low carbon stationary and transport technologies.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0EB86CB-EBFE-E942-9D09-F1B023EE1BB7}" type="slidenum">
              <a:rPr kumimoji="0" lang="en-US" sz="1200" b="0" i="0" u="none" strike="noStrike" kern="1200" cap="none" spc="0" normalizeH="0" baseline="0" noProof="0" smtClean="0">
                <a:ln>
                  <a:noFill/>
                </a:ln>
                <a:solidFill>
                  <a:srgbClr val="000000"/>
                </a:solidFill>
                <a:effectLst/>
                <a:uLnTx/>
                <a:uFillTx/>
                <a:latin typeface="Gill Sans" charset="0"/>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Gill Sans" charset="0"/>
              <a:sym typeface="Gill Sans" charset="0"/>
            </a:endParaRPr>
          </a:p>
        </p:txBody>
      </p:sp>
    </p:spTree>
    <p:extLst>
      <p:ext uri="{BB962C8B-B14F-4D97-AF65-F5344CB8AC3E}">
        <p14:creationId xmlns:p14="http://schemas.microsoft.com/office/powerpoint/2010/main" val="2870703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Overarching projects take budget from both Energy</a:t>
            </a:r>
            <a:r>
              <a:rPr lang="en-US" baseline="0" dirty="0" smtClean="0"/>
              <a:t> and Transport Pillar</a:t>
            </a:r>
            <a:endParaRPr lang="en-US" dirty="0" smtClean="0"/>
          </a:p>
          <a:p>
            <a:endParaRPr lang="en-GB" dirty="0"/>
          </a:p>
        </p:txBody>
      </p:sp>
      <p:sp>
        <p:nvSpPr>
          <p:cNvPr id="4" name="Slide Number Placeholder 3"/>
          <p:cNvSpPr>
            <a:spLocks noGrp="1"/>
          </p:cNvSpPr>
          <p:nvPr>
            <p:ph type="sldNum" sz="quarter" idx="10"/>
          </p:nvPr>
        </p:nvSpPr>
        <p:spPr/>
        <p:txBody>
          <a:bodyPr/>
          <a:lstStyle/>
          <a:p>
            <a:fld id="{B0EB86CB-EBFE-E942-9D09-F1B023EE1BB7}" type="slidenum">
              <a:rPr lang="en-US" smtClean="0"/>
              <a:t>4</a:t>
            </a:fld>
            <a:endParaRPr lang="en-US"/>
          </a:p>
        </p:txBody>
      </p:sp>
    </p:spTree>
    <p:extLst>
      <p:ext uri="{BB962C8B-B14F-4D97-AF65-F5344CB8AC3E}">
        <p14:creationId xmlns:p14="http://schemas.microsoft.com/office/powerpoint/2010/main" val="3745109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Connecting the Power, Gas and Transport sectors</a:t>
            </a:r>
            <a:endParaRPr lang="en-GB" dirty="0"/>
          </a:p>
        </p:txBody>
      </p:sp>
      <p:sp>
        <p:nvSpPr>
          <p:cNvPr id="4" name="Slide Number Placeholder 3"/>
          <p:cNvSpPr>
            <a:spLocks noGrp="1"/>
          </p:cNvSpPr>
          <p:nvPr>
            <p:ph type="sldNum" sz="quarter" idx="10"/>
          </p:nvPr>
        </p:nvSpPr>
        <p:spPr/>
        <p:txBody>
          <a:bodyPr/>
          <a:lstStyle/>
          <a:p>
            <a:pPr defTabSz="912937">
              <a:defRPr/>
            </a:pPr>
            <a:fld id="{B0EB86CB-EBFE-E942-9D09-F1B023EE1BB7}" type="slidenum">
              <a:rPr lang="en-US"/>
              <a:pPr defTabSz="912937">
                <a:defRPr/>
              </a:pPr>
              <a:t>5</a:t>
            </a:fld>
            <a:endParaRPr lang="en-US"/>
          </a:p>
        </p:txBody>
      </p:sp>
    </p:spTree>
    <p:extLst>
      <p:ext uri="{BB962C8B-B14F-4D97-AF65-F5344CB8AC3E}">
        <p14:creationId xmlns:p14="http://schemas.microsoft.com/office/powerpoint/2010/main" val="1047857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Cost</a:t>
            </a:r>
            <a:r>
              <a:rPr lang="en-GB" baseline="0" dirty="0" smtClean="0"/>
              <a:t> of PV modules fell by 80% since 2009 and cost of electricity by ¾. On shore wind is at 0.07US$/kWh and solar at 0.10US$/kWh, however LCOE can be lowered to 0.03 by 2020. </a:t>
            </a:r>
            <a:endParaRPr lang="en-GB" dirty="0" smtClean="0"/>
          </a:p>
          <a:p>
            <a:r>
              <a:rPr lang="en-GB" dirty="0" smtClean="0"/>
              <a:t>Connecting the Power, Gas and Transport sectors</a:t>
            </a:r>
          </a:p>
          <a:p>
            <a:r>
              <a:rPr lang="en-GB" dirty="0" smtClean="0"/>
              <a:t>O2 from electrolysis could be used to double the yield of biofuels for given feed, by using the O2 in an enhanced oxygen gasifier.</a:t>
            </a:r>
          </a:p>
        </p:txBody>
      </p:sp>
      <p:sp>
        <p:nvSpPr>
          <p:cNvPr id="4" name="Slide Number Placeholder 3"/>
          <p:cNvSpPr>
            <a:spLocks noGrp="1"/>
          </p:cNvSpPr>
          <p:nvPr>
            <p:ph type="sldNum" sz="quarter" idx="10"/>
          </p:nvPr>
        </p:nvSpPr>
        <p:spPr/>
        <p:txBody>
          <a:bodyPr/>
          <a:lstStyle/>
          <a:p>
            <a:pPr defTabSz="912937">
              <a:defRPr/>
            </a:pPr>
            <a:fld id="{B0EB86CB-EBFE-E942-9D09-F1B023EE1BB7}" type="slidenum">
              <a:rPr lang="en-US"/>
              <a:pPr defTabSz="912937">
                <a:defRPr/>
              </a:pPr>
              <a:t>6</a:t>
            </a:fld>
            <a:endParaRPr lang="en-US"/>
          </a:p>
        </p:txBody>
      </p:sp>
    </p:spTree>
    <p:extLst>
      <p:ext uri="{BB962C8B-B14F-4D97-AF65-F5344CB8AC3E}">
        <p14:creationId xmlns:p14="http://schemas.microsoft.com/office/powerpoint/2010/main" val="2698355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aseline="0" dirty="0" smtClean="0"/>
              <a:t> In the total budget 2 projects (wind2Hyrail – panel 5 &amp; H2Haul-panel 1) are excluded as they are still not signed. </a:t>
            </a:r>
            <a:endParaRPr lang="en-GB" dirty="0"/>
          </a:p>
        </p:txBody>
      </p:sp>
      <p:sp>
        <p:nvSpPr>
          <p:cNvPr id="4" name="Slide Number Placeholder 3"/>
          <p:cNvSpPr>
            <a:spLocks noGrp="1"/>
          </p:cNvSpPr>
          <p:nvPr>
            <p:ph type="sldNum" sz="quarter" idx="10"/>
          </p:nvPr>
        </p:nvSpPr>
        <p:spPr/>
        <p:txBody>
          <a:bodyPr/>
          <a:lstStyle/>
          <a:p>
            <a:pPr defTabSz="912937">
              <a:defRPr/>
            </a:pPr>
            <a:fld id="{B0EB86CB-EBFE-E942-9D09-F1B023EE1BB7}" type="slidenum">
              <a:rPr lang="en-US"/>
              <a:pPr defTabSz="912937">
                <a:defRPr/>
              </a:pPr>
              <a:t>7</a:t>
            </a:fld>
            <a:endParaRPr lang="en-US"/>
          </a:p>
        </p:txBody>
      </p:sp>
    </p:spTree>
    <p:extLst>
      <p:ext uri="{BB962C8B-B14F-4D97-AF65-F5344CB8AC3E}">
        <p14:creationId xmlns:p14="http://schemas.microsoft.com/office/powerpoint/2010/main" val="2780570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0EB86CB-EBFE-E942-9D09-F1B023EE1BB7}" type="slidenum">
              <a:rPr lang="en-US" smtClean="0"/>
              <a:t>8</a:t>
            </a:fld>
            <a:endParaRPr lang="en-US"/>
          </a:p>
        </p:txBody>
      </p:sp>
    </p:spTree>
    <p:extLst>
      <p:ext uri="{BB962C8B-B14F-4D97-AF65-F5344CB8AC3E}">
        <p14:creationId xmlns:p14="http://schemas.microsoft.com/office/powerpoint/2010/main" val="2097484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PCE: Proton ceramic Electrolyser,</a:t>
            </a:r>
            <a:r>
              <a:rPr lang="en-GB" baseline="0" dirty="0" smtClean="0"/>
              <a:t> project Electra</a:t>
            </a:r>
            <a:endParaRPr lang="en-GB" dirty="0"/>
          </a:p>
        </p:txBody>
      </p:sp>
      <p:sp>
        <p:nvSpPr>
          <p:cNvPr id="4" name="Slide Number Placeholder 3"/>
          <p:cNvSpPr>
            <a:spLocks noGrp="1"/>
          </p:cNvSpPr>
          <p:nvPr>
            <p:ph type="sldNum" sz="quarter" idx="10"/>
          </p:nvPr>
        </p:nvSpPr>
        <p:spPr/>
        <p:txBody>
          <a:bodyPr/>
          <a:lstStyle/>
          <a:p>
            <a:fld id="{B0EB86CB-EBFE-E942-9D09-F1B023EE1BB7}" type="slidenum">
              <a:rPr lang="en-US" smtClean="0"/>
              <a:t>9</a:t>
            </a:fld>
            <a:endParaRPr lang="en-US"/>
          </a:p>
        </p:txBody>
      </p:sp>
    </p:spTree>
    <p:extLst>
      <p:ext uri="{BB962C8B-B14F-4D97-AF65-F5344CB8AC3E}">
        <p14:creationId xmlns:p14="http://schemas.microsoft.com/office/powerpoint/2010/main" val="8857883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jpeg"/><Relationship Id="rId5" Type="http://schemas.openxmlformats.org/officeDocument/2006/relationships/image" Target="../media/image7.jp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4.jpeg"/><Relationship Id="rId5" Type="http://schemas.openxmlformats.org/officeDocument/2006/relationships/image" Target="../media/image7.jp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jpeg"/><Relationship Id="rId18"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7.png"/><Relationship Id="rId2" Type="http://schemas.openxmlformats.org/officeDocument/2006/relationships/image" Target="../media/image15.png"/><Relationship Id="rId16"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5.png"/><Relationship Id="rId10"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20.png"/><Relationship Id="rId14" Type="http://schemas.openxmlformats.org/officeDocument/2006/relationships/image" Target="../media/image2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7.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6.png"/><Relationship Id="rId7" Type="http://schemas.openxmlformats.org/officeDocument/2006/relationships/image" Target="../media/image33.png"/><Relationship Id="rId2" Type="http://schemas.openxmlformats.org/officeDocument/2006/relationships/image" Target="../media/image35.jpeg"/><Relationship Id="rId1" Type="http://schemas.openxmlformats.org/officeDocument/2006/relationships/slideMaster" Target="../slideMasters/slideMaster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slideMaster" Target="../slideMasters/slideMaster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1.jpe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6.png"/><Relationship Id="rId7" Type="http://schemas.openxmlformats.org/officeDocument/2006/relationships/image" Target="../media/image33.png"/><Relationship Id="rId2" Type="http://schemas.openxmlformats.org/officeDocument/2006/relationships/image" Target="../media/image35.jpeg"/><Relationship Id="rId1" Type="http://schemas.openxmlformats.org/officeDocument/2006/relationships/slideMaster" Target="../slideMasters/slideMaster3.xml"/><Relationship Id="rId6" Type="http://schemas.openxmlformats.org/officeDocument/2006/relationships/image" Target="../media/image38.png"/><Relationship Id="rId5"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image" Target="../media/image32.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4.jpeg"/><Relationship Id="rId5" Type="http://schemas.openxmlformats.org/officeDocument/2006/relationships/image" Target="../media/image7.jp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6.png"/><Relationship Id="rId7" Type="http://schemas.openxmlformats.org/officeDocument/2006/relationships/image" Target="../media/image33.png"/><Relationship Id="rId2" Type="http://schemas.openxmlformats.org/officeDocument/2006/relationships/image" Target="../media/image35.jpeg"/><Relationship Id="rId1" Type="http://schemas.openxmlformats.org/officeDocument/2006/relationships/slideMaster" Target="../slideMasters/slideMaster3.xml"/><Relationship Id="rId6" Type="http://schemas.openxmlformats.org/officeDocument/2006/relationships/image" Target="../media/image38.png"/><Relationship Id="rId5"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image" Target="../media/image32.jpe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6.png"/><Relationship Id="rId7" Type="http://schemas.openxmlformats.org/officeDocument/2006/relationships/image" Target="../media/image33.png"/><Relationship Id="rId2" Type="http://schemas.openxmlformats.org/officeDocument/2006/relationships/image" Target="../media/image35.jpeg"/><Relationship Id="rId1" Type="http://schemas.openxmlformats.org/officeDocument/2006/relationships/slideMaster" Target="../slideMasters/slideMaster3.xml"/><Relationship Id="rId6" Type="http://schemas.openxmlformats.org/officeDocument/2006/relationships/image" Target="../media/image38.png"/><Relationship Id="rId5"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32.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4.png"/><Relationship Id="rId2" Type="http://schemas.openxmlformats.org/officeDocument/2006/relationships/image" Target="../media/image45.png"/><Relationship Id="rId1" Type="http://schemas.openxmlformats.org/officeDocument/2006/relationships/slideMaster" Target="../slideMasters/slideMaster3.xml"/><Relationship Id="rId6" Type="http://schemas.openxmlformats.org/officeDocument/2006/relationships/image" Target="../media/image31.png"/><Relationship Id="rId5" Type="http://schemas.openxmlformats.org/officeDocument/2006/relationships/image" Target="../media/image48.png"/><Relationship Id="rId4" Type="http://schemas.openxmlformats.org/officeDocument/2006/relationships/image" Target="../media/image4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9.png"/><Relationship Id="rId1" Type="http://schemas.openxmlformats.org/officeDocument/2006/relationships/slideMaster" Target="../slideMasters/slideMaster3.xml"/><Relationship Id="rId4" Type="http://schemas.openxmlformats.org/officeDocument/2006/relationships/image" Target="../media/image3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9.png"/><Relationship Id="rId1" Type="http://schemas.openxmlformats.org/officeDocument/2006/relationships/slideMaster" Target="../slideMasters/slideMaster3.xml"/><Relationship Id="rId5" Type="http://schemas.openxmlformats.org/officeDocument/2006/relationships/image" Target="../media/image32.jpeg"/><Relationship Id="rId4" Type="http://schemas.openxmlformats.org/officeDocument/2006/relationships/image" Target="../media/image3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9.png"/><Relationship Id="rId1" Type="http://schemas.openxmlformats.org/officeDocument/2006/relationships/slideMaster" Target="../slideMasters/slideMaster3.xml"/><Relationship Id="rId5" Type="http://schemas.openxmlformats.org/officeDocument/2006/relationships/image" Target="../media/image32.jpeg"/><Relationship Id="rId4" Type="http://schemas.openxmlformats.org/officeDocument/2006/relationships/image" Target="../media/image34.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9.png"/><Relationship Id="rId1" Type="http://schemas.openxmlformats.org/officeDocument/2006/relationships/slideMaster" Target="../slideMasters/slideMaster3.xml"/><Relationship Id="rId5" Type="http://schemas.openxmlformats.org/officeDocument/2006/relationships/image" Target="../media/image32.jpeg"/><Relationship Id="rId4" Type="http://schemas.openxmlformats.org/officeDocument/2006/relationships/image" Target="../media/image3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4" Type="http://schemas.openxmlformats.org/officeDocument/2006/relationships/image" Target="../media/image32.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4.jpeg"/><Relationship Id="rId5" Type="http://schemas.openxmlformats.org/officeDocument/2006/relationships/image" Target="../media/image7.jp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4.jpeg"/><Relationship Id="rId5" Type="http://schemas.openxmlformats.org/officeDocument/2006/relationships/image" Target="../media/image7.jp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4.jpeg"/><Relationship Id="rId5" Type="http://schemas.openxmlformats.org/officeDocument/2006/relationships/image" Target="../media/image7.jp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4.jpeg"/><Relationship Id="rId5" Type="http://schemas.openxmlformats.org/officeDocument/2006/relationships/image" Target="../media/image7.jp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_General">
    <p:spTree>
      <p:nvGrpSpPr>
        <p:cNvPr id="1" name=""/>
        <p:cNvGrpSpPr/>
        <p:nvPr/>
      </p:nvGrpSpPr>
      <p:grpSpPr>
        <a:xfrm>
          <a:off x="0" y="0"/>
          <a:ext cx="0" cy="0"/>
          <a:chOff x="0" y="0"/>
          <a:chExt cx="0" cy="0"/>
        </a:xfrm>
      </p:grpSpPr>
      <p:pic>
        <p:nvPicPr>
          <p:cNvPr id="25" name="Picture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46925"/>
            <a:ext cx="24383999" cy="11338559"/>
          </a:xfrm>
          <a:prstGeom prst="rect">
            <a:avLst/>
          </a:prstGeom>
        </p:spPr>
      </p:pic>
      <p:pic>
        <p:nvPicPr>
          <p:cNvPr id="26" name="Picture 25"/>
          <p:cNvPicPr>
            <a:picLocks noChangeAspect="1"/>
          </p:cNvPicPr>
          <p:nvPr userDrawn="1"/>
        </p:nvPicPr>
        <p:blipFill rotWithShape="1">
          <a:blip r:embed="rId3">
            <a:extLst>
              <a:ext uri="{28A0092B-C50C-407E-A947-70E740481C1C}">
                <a14:useLocalDpi xmlns:a14="http://schemas.microsoft.com/office/drawing/2010/main" val="0"/>
              </a:ext>
            </a:extLst>
          </a:blip>
          <a:srcRect l="-1" t="-7614" r="-81464" b="5747"/>
          <a:stretch/>
        </p:blipFill>
        <p:spPr>
          <a:xfrm>
            <a:off x="0" y="0"/>
            <a:ext cx="24384000" cy="13875500"/>
          </a:xfrm>
          <a:prstGeom prst="rect">
            <a:avLst/>
          </a:prstGeom>
          <a:gradFill>
            <a:gsLst>
              <a:gs pos="0">
                <a:srgbClr val="62C4DD">
                  <a:alpha val="43000"/>
                </a:srgbClr>
              </a:gs>
              <a:gs pos="100000">
                <a:srgbClr val="3DA7AB">
                  <a:alpha val="91000"/>
                </a:srgbClr>
              </a:gs>
            </a:gsLst>
            <a:lin ang="5400000" scaled="1"/>
          </a:gradFill>
        </p:spPr>
      </p:pic>
      <p:grpSp>
        <p:nvGrpSpPr>
          <p:cNvPr id="27" name="Group 26"/>
          <p:cNvGrpSpPr/>
          <p:nvPr userDrawn="1"/>
        </p:nvGrpSpPr>
        <p:grpSpPr>
          <a:xfrm>
            <a:off x="0" y="0"/>
            <a:ext cx="24384000" cy="4483145"/>
            <a:chOff x="0" y="0"/>
            <a:chExt cx="24384000" cy="4483145"/>
          </a:xfrm>
        </p:grpSpPr>
        <p:sp>
          <p:nvSpPr>
            <p:cNvPr id="28" name="ZoneTexte 17"/>
            <p:cNvSpPr txBox="1"/>
            <p:nvPr userDrawn="1"/>
          </p:nvSpPr>
          <p:spPr>
            <a:xfrm>
              <a:off x="0" y="559052"/>
              <a:ext cx="24384000" cy="3924093"/>
            </a:xfrm>
            <a:prstGeom prst="rect">
              <a:avLst/>
            </a:prstGeom>
            <a:blipFill>
              <a:blip r:embed="rId4"/>
              <a:srcRect/>
              <a:stretch>
                <a:fillRect t="-18340" b="18340"/>
              </a:stretch>
            </a:blipFill>
          </p:spPr>
          <p:txBody>
            <a:bodyPr wrap="square" rtlCol="0">
              <a:spAutoFit/>
            </a:bodyPr>
            <a:lstStyle/>
            <a:p>
              <a:endParaRPr lang="fr-FR"/>
            </a:p>
          </p:txBody>
        </p:sp>
        <p:sp>
          <p:nvSpPr>
            <p:cNvPr id="29" name="Rectangle 28"/>
            <p:cNvSpPr/>
            <p:nvPr userDrawn="1"/>
          </p:nvSpPr>
          <p:spPr>
            <a:xfrm>
              <a:off x="0" y="0"/>
              <a:ext cx="24384000" cy="1601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273812" y="233264"/>
            <a:ext cx="10503364" cy="2433279"/>
          </a:xfrm>
          <a:prstGeom prst="rect">
            <a:avLst/>
          </a:prstGeom>
        </p:spPr>
      </p:pic>
      <p:pic>
        <p:nvPicPr>
          <p:cNvPr id="31" name="Image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02768" y="1070690"/>
            <a:ext cx="1296144" cy="864462"/>
          </a:xfrm>
          <a:prstGeom prst="rect">
            <a:avLst/>
          </a:prstGeom>
        </p:spPr>
      </p:pic>
      <p:sp>
        <p:nvSpPr>
          <p:cNvPr id="21" name="Content Placeholder 2"/>
          <p:cNvSpPr>
            <a:spLocks noGrp="1"/>
          </p:cNvSpPr>
          <p:nvPr>
            <p:ph sz="quarter" idx="12" hasCustomPrompt="1"/>
          </p:nvPr>
        </p:nvSpPr>
        <p:spPr>
          <a:xfrm>
            <a:off x="3407024" y="10890448"/>
            <a:ext cx="6696744" cy="745084"/>
          </a:xfrm>
          <a:prstGeom prst="rect">
            <a:avLst/>
          </a:prstGeom>
        </p:spPr>
        <p:txBody>
          <a:bodyPr/>
          <a:lstStyle>
            <a:lvl1pPr marL="317500" indent="0" algn="ctr">
              <a:buNone/>
              <a:defRPr sz="3200" baseline="0">
                <a:solidFill>
                  <a:schemeClr val="bg1"/>
                </a:solidFill>
                <a:latin typeface="Calibri" charset="0"/>
                <a:ea typeface="Calibri" charset="0"/>
                <a:cs typeface="Calibri" charset="0"/>
              </a:defRPr>
            </a:lvl1pPr>
            <a:lvl2pPr marL="762000" indent="0">
              <a:buNone/>
              <a:defRPr sz="4400">
                <a:solidFill>
                  <a:schemeClr val="bg1"/>
                </a:solidFill>
                <a:latin typeface="DIN Condensed" charset="0"/>
                <a:ea typeface="DIN Condensed" charset="0"/>
                <a:cs typeface="DIN Condensed" charset="0"/>
              </a:defRPr>
            </a:lvl2pPr>
            <a:lvl3pPr marL="1206500" indent="0">
              <a:buNone/>
              <a:defRPr sz="4400">
                <a:solidFill>
                  <a:schemeClr val="bg1"/>
                </a:solidFill>
                <a:latin typeface="DIN Condensed" charset="0"/>
                <a:ea typeface="DIN Condensed" charset="0"/>
                <a:cs typeface="DIN Condensed" charset="0"/>
              </a:defRPr>
            </a:lvl3pPr>
            <a:lvl4pPr marL="1651000" indent="0">
              <a:buNone/>
              <a:defRPr sz="4400">
                <a:solidFill>
                  <a:schemeClr val="bg1"/>
                </a:solidFill>
                <a:latin typeface="DIN Condensed" charset="0"/>
                <a:ea typeface="DIN Condensed" charset="0"/>
                <a:cs typeface="DIN Condensed" charset="0"/>
              </a:defRPr>
            </a:lvl4pPr>
            <a:lvl5pPr marL="2095500" indent="0">
              <a:buNone/>
              <a:defRPr sz="4400">
                <a:solidFill>
                  <a:schemeClr val="bg1"/>
                </a:solidFill>
                <a:latin typeface="DIN Condensed" charset="0"/>
                <a:ea typeface="DIN Condensed" charset="0"/>
                <a:cs typeface="DIN Condensed" charset="0"/>
              </a:defRPr>
            </a:lvl5pPr>
          </a:lstStyle>
          <a:p>
            <a:pPr lvl="0"/>
            <a:r>
              <a:rPr lang="en-US" dirty="0"/>
              <a:t>Date comes here</a:t>
            </a:r>
          </a:p>
        </p:txBody>
      </p:sp>
      <p:sp>
        <p:nvSpPr>
          <p:cNvPr id="22" name="Content Placeholder 2"/>
          <p:cNvSpPr>
            <a:spLocks noGrp="1"/>
          </p:cNvSpPr>
          <p:nvPr>
            <p:ph sz="quarter" idx="20" hasCustomPrompt="1"/>
          </p:nvPr>
        </p:nvSpPr>
        <p:spPr>
          <a:xfrm>
            <a:off x="3407024" y="4625752"/>
            <a:ext cx="6696744" cy="4248472"/>
          </a:xfrm>
          <a:prstGeom prst="rect">
            <a:avLst/>
          </a:prstGeom>
        </p:spPr>
        <p:txBody>
          <a:bodyPr lIns="0" tIns="0" rIns="0" bIns="0" anchor="t" anchorCtr="0">
            <a:noAutofit/>
          </a:bodyPr>
          <a:lstStyle>
            <a:lvl1pPr marL="317500" indent="0" algn="ctr">
              <a:buNone/>
              <a:defRPr sz="6000" b="1">
                <a:solidFill>
                  <a:srgbClr val="004494"/>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Title comes here</a:t>
            </a:r>
          </a:p>
        </p:txBody>
      </p:sp>
      <p:sp>
        <p:nvSpPr>
          <p:cNvPr id="24" name="Content Placeholder 2"/>
          <p:cNvSpPr>
            <a:spLocks noGrp="1"/>
          </p:cNvSpPr>
          <p:nvPr>
            <p:ph sz="quarter" idx="25" hasCustomPrompt="1"/>
          </p:nvPr>
        </p:nvSpPr>
        <p:spPr>
          <a:xfrm>
            <a:off x="3409257" y="8874224"/>
            <a:ext cx="6694512" cy="1903100"/>
          </a:xfrm>
          <a:prstGeom prst="rect">
            <a:avLst/>
          </a:prstGeom>
        </p:spPr>
        <p:txBody>
          <a:bodyPr lIns="0" tIns="0" rIns="0" bIns="0" anchor="t" anchorCtr="0">
            <a:noAutofit/>
          </a:bodyPr>
          <a:lstStyle>
            <a:lvl1pPr marL="317500" indent="0" algn="ctr">
              <a:buNone/>
              <a:defRPr sz="5400" b="1">
                <a:solidFill>
                  <a:schemeClr val="bg1"/>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Name forename</a:t>
            </a:r>
          </a:p>
          <a:p>
            <a:pPr lvl="0"/>
            <a:r>
              <a:rPr lang="en-US" dirty="0"/>
              <a:t>Job description</a:t>
            </a:r>
          </a:p>
        </p:txBody>
      </p:sp>
      <p:pic>
        <p:nvPicPr>
          <p:cNvPr id="13" name="Image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6587" y="652591"/>
            <a:ext cx="2772214" cy="1848925"/>
          </a:xfrm>
          <a:prstGeom prst="rect">
            <a:avLst/>
          </a:prstGeom>
        </p:spPr>
      </p:pic>
    </p:spTree>
    <p:extLst>
      <p:ext uri="{BB962C8B-B14F-4D97-AF65-F5344CB8AC3E}">
        <p14:creationId xmlns:p14="http://schemas.microsoft.com/office/powerpoint/2010/main" val="95564972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and bullet point and footer">
    <p:spTree>
      <p:nvGrpSpPr>
        <p:cNvPr id="1" name=""/>
        <p:cNvGrpSpPr/>
        <p:nvPr/>
      </p:nvGrpSpPr>
      <p:grpSpPr>
        <a:xfrm>
          <a:off x="0" y="0"/>
          <a:ext cx="0" cy="0"/>
          <a:chOff x="0" y="0"/>
          <a:chExt cx="0" cy="0"/>
        </a:xfrm>
      </p:grpSpPr>
      <p:sp>
        <p:nvSpPr>
          <p:cNvPr id="12" name="Content Placeholder 2"/>
          <p:cNvSpPr>
            <a:spLocks noGrp="1"/>
          </p:cNvSpPr>
          <p:nvPr>
            <p:ph sz="quarter" idx="20" hasCustomPrompt="1"/>
          </p:nvPr>
        </p:nvSpPr>
        <p:spPr>
          <a:xfrm>
            <a:off x="1102768" y="589544"/>
            <a:ext cx="20234248" cy="830997"/>
          </a:xfrm>
          <a:prstGeom prst="rect">
            <a:avLst/>
          </a:prstGeom>
        </p:spPr>
        <p:txBody>
          <a:bodyPr lIns="0" tIns="0" rIns="0" bIns="0" anchor="t" anchorCtr="0">
            <a:noAutofit/>
          </a:bodyPr>
          <a:lstStyle>
            <a:lvl1pPr marL="317500" indent="0">
              <a:buNone/>
              <a:defRPr sz="5400" b="1">
                <a:solidFill>
                  <a:srgbClr val="004494"/>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Title comes here</a:t>
            </a:r>
          </a:p>
        </p:txBody>
      </p:sp>
      <p:sp>
        <p:nvSpPr>
          <p:cNvPr id="13" name="Content Placeholder 2"/>
          <p:cNvSpPr>
            <a:spLocks noGrp="1"/>
          </p:cNvSpPr>
          <p:nvPr>
            <p:ph sz="quarter" idx="21" hasCustomPrompt="1"/>
          </p:nvPr>
        </p:nvSpPr>
        <p:spPr>
          <a:xfrm>
            <a:off x="1102768" y="1671169"/>
            <a:ext cx="20234248" cy="492443"/>
          </a:xfrm>
          <a:prstGeom prst="rect">
            <a:avLst/>
          </a:prstGeom>
        </p:spPr>
        <p:txBody>
          <a:bodyPr wrap="square" lIns="0" tIns="0" rIns="0" bIns="0" anchor="t" anchorCtr="0">
            <a:spAutoFit/>
          </a:bodyPr>
          <a:lstStyle>
            <a:lvl1pPr marL="317500" indent="0">
              <a:buNone/>
              <a:defRPr sz="3200" b="0" baseline="0">
                <a:solidFill>
                  <a:srgbClr val="0081C7"/>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Title comes here</a:t>
            </a:r>
          </a:p>
        </p:txBody>
      </p:sp>
      <p:sp>
        <p:nvSpPr>
          <p:cNvPr id="18" name="Content Placeholder 17"/>
          <p:cNvSpPr>
            <a:spLocks noGrp="1"/>
          </p:cNvSpPr>
          <p:nvPr>
            <p:ph sz="quarter" idx="22" hasCustomPrompt="1"/>
          </p:nvPr>
        </p:nvSpPr>
        <p:spPr>
          <a:xfrm>
            <a:off x="7151440" y="12474624"/>
            <a:ext cx="10801200" cy="1008112"/>
          </a:xfrm>
          <a:prstGeom prst="rect">
            <a:avLst/>
          </a:prstGeom>
        </p:spPr>
        <p:txBody>
          <a:bodyPr/>
          <a:lstStyle>
            <a:lvl1pPr marL="317500" indent="0" algn="ctr">
              <a:buNone/>
              <a:defRPr sz="2400" baseline="0">
                <a:solidFill>
                  <a:srgbClr val="004494"/>
                </a:solidFill>
                <a:latin typeface="Calibri" charset="0"/>
                <a:ea typeface="Calibri" charset="0"/>
                <a:cs typeface="Calibri" charset="0"/>
              </a:defRPr>
            </a:lvl1pPr>
            <a:lvl2pPr marL="762000" indent="0" algn="ctr">
              <a:buNone/>
              <a:defRPr sz="2000">
                <a:solidFill>
                  <a:srgbClr val="004494"/>
                </a:solidFill>
                <a:latin typeface="Calibri" charset="0"/>
                <a:ea typeface="Calibri" charset="0"/>
                <a:cs typeface="Calibri" charset="0"/>
              </a:defRPr>
            </a:lvl2pPr>
            <a:lvl3pPr marL="1206500" indent="0" algn="ctr">
              <a:buNone/>
              <a:defRPr sz="2000">
                <a:solidFill>
                  <a:srgbClr val="004494"/>
                </a:solidFill>
                <a:latin typeface="Calibri" charset="0"/>
                <a:ea typeface="Calibri" charset="0"/>
                <a:cs typeface="Calibri" charset="0"/>
              </a:defRPr>
            </a:lvl3pPr>
            <a:lvl4pPr marL="1651000" indent="0" algn="ctr">
              <a:buNone/>
              <a:defRPr sz="2000">
                <a:solidFill>
                  <a:srgbClr val="004494"/>
                </a:solidFill>
                <a:latin typeface="Calibri" charset="0"/>
                <a:ea typeface="Calibri" charset="0"/>
                <a:cs typeface="Calibri" charset="0"/>
              </a:defRPr>
            </a:lvl4pPr>
            <a:lvl5pPr marL="2095500" indent="0" algn="ctr">
              <a:buNone/>
              <a:defRPr sz="2000">
                <a:solidFill>
                  <a:srgbClr val="004494"/>
                </a:solidFill>
                <a:latin typeface="Calibri" charset="0"/>
                <a:ea typeface="Calibri" charset="0"/>
                <a:cs typeface="Calibri" charset="0"/>
              </a:defRPr>
            </a:lvl5pPr>
          </a:lstStyle>
          <a:p>
            <a:pPr lvl="0"/>
            <a:r>
              <a:rPr lang="en-US" dirty="0"/>
              <a:t>Edit </a:t>
            </a:r>
            <a:r>
              <a:rPr lang="en-US"/>
              <a:t>here source or footer</a:t>
            </a:r>
            <a:endParaRPr lang="en-US" dirty="0"/>
          </a:p>
        </p:txBody>
      </p:sp>
      <p:sp>
        <p:nvSpPr>
          <p:cNvPr id="11" name="Slide Number Placeholder 1"/>
          <p:cNvSpPr>
            <a:spLocks noGrp="1"/>
          </p:cNvSpPr>
          <p:nvPr>
            <p:ph type="sldNum" sz="quarter" idx="4"/>
          </p:nvPr>
        </p:nvSpPr>
        <p:spPr>
          <a:xfrm>
            <a:off x="22273120" y="12639557"/>
            <a:ext cx="981584" cy="805536"/>
          </a:xfrm>
          <a:prstGeom prst="rect">
            <a:avLst/>
          </a:prstGeom>
        </p:spPr>
        <p:txBody>
          <a:bodyPr vert="horz" lIns="91440" tIns="45720" rIns="91440" bIns="45720" rtlCol="0" anchor="ctr"/>
          <a:lstStyle>
            <a:lvl1pPr algn="r">
              <a:defRPr sz="2400">
                <a:solidFill>
                  <a:srgbClr val="004494"/>
                </a:solidFill>
                <a:latin typeface="Calibri" charset="0"/>
                <a:ea typeface="Calibri" charset="0"/>
                <a:cs typeface="Calibri" charset="0"/>
              </a:defRPr>
            </a:lvl1pPr>
          </a:lstStyle>
          <a:p>
            <a:fld id="{CD1E7C23-2AAD-0D45-B01B-5A673730BB06}" type="slidenum">
              <a:rPr lang="en-US" smtClean="0"/>
              <a:pPr/>
              <a:t>‹#›</a:t>
            </a:fld>
            <a:endParaRPr lang="en-US" dirty="0"/>
          </a:p>
        </p:txBody>
      </p:sp>
      <p:sp>
        <p:nvSpPr>
          <p:cNvPr id="3" name="Picture Placeholder 2"/>
          <p:cNvSpPr>
            <a:spLocks noGrp="1"/>
          </p:cNvSpPr>
          <p:nvPr>
            <p:ph type="pic" sz="quarter" idx="25" hasCustomPrompt="1"/>
          </p:nvPr>
        </p:nvSpPr>
        <p:spPr>
          <a:xfrm>
            <a:off x="1102768" y="4608711"/>
            <a:ext cx="11089233" cy="7578526"/>
          </a:xfrm>
          <a:prstGeom prst="rect">
            <a:avLst/>
          </a:prstGeom>
        </p:spPr>
        <p:txBody>
          <a:bodyPr/>
          <a:lstStyle>
            <a:lvl1pPr>
              <a:defRPr sz="3200" baseline="0">
                <a:solidFill>
                  <a:schemeClr val="bg1">
                    <a:lumMod val="50000"/>
                  </a:schemeClr>
                </a:solidFill>
                <a:latin typeface="Calibri" charset="0"/>
                <a:ea typeface="Calibri" charset="0"/>
                <a:cs typeface="Calibri" charset="0"/>
              </a:defRPr>
            </a:lvl1pPr>
          </a:lstStyle>
          <a:p>
            <a:r>
              <a:rPr lang="en-US" dirty="0"/>
              <a:t>Screenshot of Google maps</a:t>
            </a:r>
          </a:p>
        </p:txBody>
      </p:sp>
      <p:sp>
        <p:nvSpPr>
          <p:cNvPr id="9" name="Text Placeholder 6"/>
          <p:cNvSpPr>
            <a:spLocks noGrp="1"/>
          </p:cNvSpPr>
          <p:nvPr>
            <p:ph type="body" sz="quarter" idx="24"/>
          </p:nvPr>
        </p:nvSpPr>
        <p:spPr>
          <a:xfrm>
            <a:off x="12408024" y="4608711"/>
            <a:ext cx="10880064" cy="2821285"/>
          </a:xfrm>
          <a:prstGeom prst="rect">
            <a:avLst/>
          </a:prstGeom>
        </p:spPr>
        <p:txBody>
          <a:bodyPr wrap="square" lIns="0" tIns="0" rIns="0" bIns="0" anchor="t" anchorCtr="0">
            <a:spAutoFit/>
          </a:bodyPr>
          <a:lstStyle>
            <a:lvl1pPr marL="774700" indent="-457200">
              <a:spcBef>
                <a:spcPts val="700"/>
              </a:spcBef>
              <a:buFont typeface="Arial" charset="0"/>
              <a:buChar char="•"/>
              <a:defRPr sz="3200">
                <a:solidFill>
                  <a:srgbClr val="7F7F7F"/>
                </a:solidFill>
                <a:latin typeface="Calibri" charset="0"/>
                <a:ea typeface="Calibri" charset="0"/>
                <a:cs typeface="Calibri" charset="0"/>
              </a:defRPr>
            </a:lvl1pPr>
            <a:lvl2pPr>
              <a:spcBef>
                <a:spcPts val="700"/>
              </a:spcBef>
              <a:defRPr sz="3200">
                <a:solidFill>
                  <a:srgbClr val="7F7F7F"/>
                </a:solidFill>
                <a:latin typeface="Calibri" charset="0"/>
                <a:ea typeface="Calibri" charset="0"/>
                <a:cs typeface="Calibri" charset="0"/>
              </a:defRPr>
            </a:lvl2pPr>
            <a:lvl3pPr>
              <a:spcBef>
                <a:spcPts val="700"/>
              </a:spcBef>
              <a:defRPr sz="3200">
                <a:solidFill>
                  <a:srgbClr val="7F7F7F"/>
                </a:solidFill>
                <a:latin typeface="Calibri" charset="0"/>
                <a:ea typeface="Calibri" charset="0"/>
                <a:cs typeface="Calibri" charset="0"/>
              </a:defRPr>
            </a:lvl3pPr>
            <a:lvl4pPr>
              <a:spcBef>
                <a:spcPts val="700"/>
              </a:spcBef>
              <a:defRPr sz="3200">
                <a:solidFill>
                  <a:srgbClr val="7F7F7F"/>
                </a:solidFill>
                <a:latin typeface="Calibri" charset="0"/>
                <a:ea typeface="Calibri" charset="0"/>
                <a:cs typeface="Calibri" charset="0"/>
              </a:defRPr>
            </a:lvl4pPr>
            <a:lvl5pPr marL="2552700" indent="-457200">
              <a:spcBef>
                <a:spcPts val="700"/>
              </a:spcBef>
              <a:buFont typeface="Arial" charset="0"/>
              <a:buChar char="•"/>
              <a:defRPr sz="3200">
                <a:solidFill>
                  <a:srgbClr val="7F7F7F"/>
                </a:solidFill>
                <a:latin typeface="Calibri" charset="0"/>
                <a:ea typeface="Calibri" charset="0"/>
                <a:cs typeface="Calibr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23" hasCustomPrompt="1"/>
          </p:nvPr>
        </p:nvSpPr>
        <p:spPr>
          <a:xfrm>
            <a:off x="1102768" y="3595760"/>
            <a:ext cx="22185320" cy="677108"/>
          </a:xfrm>
          <a:prstGeom prst="rect">
            <a:avLst/>
          </a:prstGeom>
        </p:spPr>
        <p:txBody>
          <a:bodyPr lIns="0" tIns="0" rIns="0" bIns="0" anchor="t" anchorCtr="0">
            <a:spAutoFit/>
          </a:bodyPr>
          <a:lstStyle>
            <a:lvl1pPr marL="317500" indent="0">
              <a:buNone/>
              <a:defRPr sz="4400" b="1" baseline="0">
                <a:solidFill>
                  <a:srgbClr val="004494"/>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Title comes here</a:t>
            </a:r>
          </a:p>
        </p:txBody>
      </p:sp>
    </p:spTree>
    <p:extLst>
      <p:ext uri="{BB962C8B-B14F-4D97-AF65-F5344CB8AC3E}">
        <p14:creationId xmlns:p14="http://schemas.microsoft.com/office/powerpoint/2010/main" val="18824845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and bullet point">
    <p:spTree>
      <p:nvGrpSpPr>
        <p:cNvPr id="1" name=""/>
        <p:cNvGrpSpPr/>
        <p:nvPr/>
      </p:nvGrpSpPr>
      <p:grpSpPr>
        <a:xfrm>
          <a:off x="0" y="0"/>
          <a:ext cx="0" cy="0"/>
          <a:chOff x="0" y="0"/>
          <a:chExt cx="0" cy="0"/>
        </a:xfrm>
      </p:grpSpPr>
      <p:sp>
        <p:nvSpPr>
          <p:cNvPr id="12" name="Content Placeholder 2"/>
          <p:cNvSpPr>
            <a:spLocks noGrp="1"/>
          </p:cNvSpPr>
          <p:nvPr>
            <p:ph sz="quarter" idx="20" hasCustomPrompt="1"/>
          </p:nvPr>
        </p:nvSpPr>
        <p:spPr>
          <a:xfrm>
            <a:off x="1102768" y="589544"/>
            <a:ext cx="20234248" cy="830997"/>
          </a:xfrm>
          <a:prstGeom prst="rect">
            <a:avLst/>
          </a:prstGeom>
        </p:spPr>
        <p:txBody>
          <a:bodyPr lIns="0" tIns="0" rIns="0" bIns="0" anchor="t" anchorCtr="0">
            <a:noAutofit/>
          </a:bodyPr>
          <a:lstStyle>
            <a:lvl1pPr marL="317500" indent="0">
              <a:buNone/>
              <a:defRPr sz="5400" b="1">
                <a:solidFill>
                  <a:srgbClr val="004494"/>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Title comes here</a:t>
            </a:r>
          </a:p>
        </p:txBody>
      </p:sp>
      <p:sp>
        <p:nvSpPr>
          <p:cNvPr id="13" name="Content Placeholder 2"/>
          <p:cNvSpPr>
            <a:spLocks noGrp="1"/>
          </p:cNvSpPr>
          <p:nvPr>
            <p:ph sz="quarter" idx="21" hasCustomPrompt="1"/>
          </p:nvPr>
        </p:nvSpPr>
        <p:spPr>
          <a:xfrm>
            <a:off x="1102768" y="1671169"/>
            <a:ext cx="20234248" cy="492443"/>
          </a:xfrm>
          <a:prstGeom prst="rect">
            <a:avLst/>
          </a:prstGeom>
        </p:spPr>
        <p:txBody>
          <a:bodyPr wrap="square" lIns="0" tIns="0" rIns="0" bIns="0" anchor="t" anchorCtr="0">
            <a:spAutoFit/>
          </a:bodyPr>
          <a:lstStyle>
            <a:lvl1pPr marL="317500" indent="0">
              <a:buNone/>
              <a:defRPr sz="3200" b="0" baseline="0">
                <a:solidFill>
                  <a:srgbClr val="0081C7"/>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Title comes here</a:t>
            </a:r>
          </a:p>
        </p:txBody>
      </p:sp>
      <p:sp>
        <p:nvSpPr>
          <p:cNvPr id="11" name="Slide Number Placeholder 1"/>
          <p:cNvSpPr>
            <a:spLocks noGrp="1"/>
          </p:cNvSpPr>
          <p:nvPr>
            <p:ph type="sldNum" sz="quarter" idx="4"/>
          </p:nvPr>
        </p:nvSpPr>
        <p:spPr>
          <a:xfrm>
            <a:off x="22273120" y="12639557"/>
            <a:ext cx="981584" cy="805536"/>
          </a:xfrm>
          <a:prstGeom prst="rect">
            <a:avLst/>
          </a:prstGeom>
        </p:spPr>
        <p:txBody>
          <a:bodyPr vert="horz" lIns="91440" tIns="45720" rIns="91440" bIns="45720" rtlCol="0" anchor="ctr"/>
          <a:lstStyle>
            <a:lvl1pPr algn="r">
              <a:defRPr sz="2400">
                <a:solidFill>
                  <a:srgbClr val="004494"/>
                </a:solidFill>
                <a:latin typeface="Calibri" charset="0"/>
                <a:ea typeface="Calibri" charset="0"/>
                <a:cs typeface="Calibri" charset="0"/>
              </a:defRPr>
            </a:lvl1pPr>
          </a:lstStyle>
          <a:p>
            <a:fld id="{CD1E7C23-2AAD-0D45-B01B-5A673730BB06}" type="slidenum">
              <a:rPr lang="en-US" smtClean="0"/>
              <a:pPr/>
              <a:t>‹#›</a:t>
            </a:fld>
            <a:endParaRPr lang="en-US" dirty="0"/>
          </a:p>
        </p:txBody>
      </p:sp>
      <p:sp>
        <p:nvSpPr>
          <p:cNvPr id="3" name="Picture Placeholder 2"/>
          <p:cNvSpPr>
            <a:spLocks noGrp="1"/>
          </p:cNvSpPr>
          <p:nvPr>
            <p:ph type="pic" sz="quarter" idx="25" hasCustomPrompt="1"/>
          </p:nvPr>
        </p:nvSpPr>
        <p:spPr>
          <a:xfrm>
            <a:off x="1102768" y="4608711"/>
            <a:ext cx="11089233" cy="7578526"/>
          </a:xfrm>
          <a:prstGeom prst="rect">
            <a:avLst/>
          </a:prstGeom>
        </p:spPr>
        <p:txBody>
          <a:bodyPr/>
          <a:lstStyle>
            <a:lvl1pPr>
              <a:defRPr sz="3200" baseline="0">
                <a:solidFill>
                  <a:schemeClr val="bg1">
                    <a:lumMod val="50000"/>
                  </a:schemeClr>
                </a:solidFill>
                <a:latin typeface="Calibri" charset="0"/>
                <a:ea typeface="Calibri" charset="0"/>
                <a:cs typeface="Calibri" charset="0"/>
              </a:defRPr>
            </a:lvl1pPr>
          </a:lstStyle>
          <a:p>
            <a:r>
              <a:rPr lang="en-US" dirty="0"/>
              <a:t>Screenshot of Google maps</a:t>
            </a:r>
          </a:p>
        </p:txBody>
      </p:sp>
      <p:sp>
        <p:nvSpPr>
          <p:cNvPr id="10" name="Content Placeholder 2"/>
          <p:cNvSpPr>
            <a:spLocks noGrp="1"/>
          </p:cNvSpPr>
          <p:nvPr>
            <p:ph sz="quarter" idx="23" hasCustomPrompt="1"/>
          </p:nvPr>
        </p:nvSpPr>
        <p:spPr>
          <a:xfrm>
            <a:off x="1102768" y="3595760"/>
            <a:ext cx="22185320" cy="677108"/>
          </a:xfrm>
          <a:prstGeom prst="rect">
            <a:avLst/>
          </a:prstGeom>
        </p:spPr>
        <p:txBody>
          <a:bodyPr lIns="0" tIns="0" rIns="0" bIns="0" anchor="t" anchorCtr="0">
            <a:spAutoFit/>
          </a:bodyPr>
          <a:lstStyle>
            <a:lvl1pPr marL="317500" indent="0">
              <a:buNone/>
              <a:defRPr sz="4400" b="1" baseline="0">
                <a:solidFill>
                  <a:srgbClr val="004494"/>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Title comes here</a:t>
            </a:r>
          </a:p>
        </p:txBody>
      </p:sp>
      <p:sp>
        <p:nvSpPr>
          <p:cNvPr id="8" name="Text Placeholder 6"/>
          <p:cNvSpPr>
            <a:spLocks noGrp="1"/>
          </p:cNvSpPr>
          <p:nvPr>
            <p:ph type="body" sz="quarter" idx="24"/>
          </p:nvPr>
        </p:nvSpPr>
        <p:spPr>
          <a:xfrm>
            <a:off x="12408024" y="4608711"/>
            <a:ext cx="10880064" cy="2821285"/>
          </a:xfrm>
          <a:prstGeom prst="rect">
            <a:avLst/>
          </a:prstGeom>
        </p:spPr>
        <p:txBody>
          <a:bodyPr wrap="square" lIns="0" tIns="0" rIns="0" bIns="0" anchor="t" anchorCtr="0">
            <a:spAutoFit/>
          </a:bodyPr>
          <a:lstStyle>
            <a:lvl1pPr marL="774700" indent="-457200">
              <a:spcBef>
                <a:spcPts val="700"/>
              </a:spcBef>
              <a:buFont typeface="Arial" charset="0"/>
              <a:buChar char="•"/>
              <a:defRPr sz="3200">
                <a:solidFill>
                  <a:srgbClr val="7F7F7F"/>
                </a:solidFill>
                <a:latin typeface="Calibri" charset="0"/>
                <a:ea typeface="Calibri" charset="0"/>
                <a:cs typeface="Calibri" charset="0"/>
              </a:defRPr>
            </a:lvl1pPr>
            <a:lvl2pPr>
              <a:spcBef>
                <a:spcPts val="700"/>
              </a:spcBef>
              <a:defRPr sz="3200">
                <a:solidFill>
                  <a:srgbClr val="7F7F7F"/>
                </a:solidFill>
                <a:latin typeface="Calibri" charset="0"/>
                <a:ea typeface="Calibri" charset="0"/>
                <a:cs typeface="Calibri" charset="0"/>
              </a:defRPr>
            </a:lvl2pPr>
            <a:lvl3pPr>
              <a:spcBef>
                <a:spcPts val="700"/>
              </a:spcBef>
              <a:defRPr sz="3200">
                <a:solidFill>
                  <a:srgbClr val="7F7F7F"/>
                </a:solidFill>
                <a:latin typeface="Calibri" charset="0"/>
                <a:ea typeface="Calibri" charset="0"/>
                <a:cs typeface="Calibri" charset="0"/>
              </a:defRPr>
            </a:lvl3pPr>
            <a:lvl4pPr>
              <a:spcBef>
                <a:spcPts val="700"/>
              </a:spcBef>
              <a:defRPr sz="3200">
                <a:solidFill>
                  <a:srgbClr val="7F7F7F"/>
                </a:solidFill>
                <a:latin typeface="Calibri" charset="0"/>
                <a:ea typeface="Calibri" charset="0"/>
                <a:cs typeface="Calibri" charset="0"/>
              </a:defRPr>
            </a:lvl4pPr>
            <a:lvl5pPr marL="2552700" indent="-457200">
              <a:spcBef>
                <a:spcPts val="700"/>
              </a:spcBef>
              <a:buFont typeface="Arial" charset="0"/>
              <a:buChar char="•"/>
              <a:defRPr sz="3200">
                <a:solidFill>
                  <a:srgbClr val="7F7F7F"/>
                </a:solidFill>
                <a:latin typeface="Calibri" charset="0"/>
                <a:ea typeface="Calibri" charset="0"/>
                <a:cs typeface="Calibr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664824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Boxes_4 pictur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D1E7C23-2AAD-0D45-B01B-5A673730BB06}" type="slidenum">
              <a:rPr lang="en-US" smtClean="0"/>
              <a:pPr/>
              <a:t>‹#›</a:t>
            </a:fld>
            <a:endParaRPr lang="en-US" dirty="0"/>
          </a:p>
        </p:txBody>
      </p:sp>
      <p:grpSp>
        <p:nvGrpSpPr>
          <p:cNvPr id="5" name="Group 4"/>
          <p:cNvGrpSpPr/>
          <p:nvPr userDrawn="1"/>
        </p:nvGrpSpPr>
        <p:grpSpPr>
          <a:xfrm>
            <a:off x="0" y="0"/>
            <a:ext cx="24384000" cy="4483145"/>
            <a:chOff x="0" y="0"/>
            <a:chExt cx="24384000" cy="4483145"/>
          </a:xfrm>
        </p:grpSpPr>
        <p:sp>
          <p:nvSpPr>
            <p:cNvPr id="6" name="ZoneTexte 17"/>
            <p:cNvSpPr txBox="1"/>
            <p:nvPr userDrawn="1"/>
          </p:nvSpPr>
          <p:spPr>
            <a:xfrm>
              <a:off x="0" y="559052"/>
              <a:ext cx="24384000" cy="3924093"/>
            </a:xfrm>
            <a:prstGeom prst="rect">
              <a:avLst/>
            </a:prstGeom>
            <a:blipFill>
              <a:blip r:embed="rId2"/>
              <a:srcRect/>
              <a:stretch>
                <a:fillRect t="-18340" b="18340"/>
              </a:stretch>
            </a:blipFill>
          </p:spPr>
          <p:txBody>
            <a:bodyPr wrap="square" rtlCol="0">
              <a:spAutoFit/>
            </a:bodyPr>
            <a:lstStyle/>
            <a:p>
              <a:endParaRPr lang="fr-FR"/>
            </a:p>
          </p:txBody>
        </p:sp>
        <p:sp>
          <p:nvSpPr>
            <p:cNvPr id="7" name="Rectangle 6"/>
            <p:cNvSpPr/>
            <p:nvPr userDrawn="1"/>
          </p:nvSpPr>
          <p:spPr>
            <a:xfrm>
              <a:off x="0" y="0"/>
              <a:ext cx="24384000" cy="1601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Content Placeholder 2"/>
          <p:cNvSpPr>
            <a:spLocks noGrp="1"/>
          </p:cNvSpPr>
          <p:nvPr>
            <p:ph sz="quarter" idx="20" hasCustomPrompt="1"/>
          </p:nvPr>
        </p:nvSpPr>
        <p:spPr>
          <a:xfrm>
            <a:off x="1102768" y="589544"/>
            <a:ext cx="20234248" cy="830997"/>
          </a:xfrm>
          <a:prstGeom prst="rect">
            <a:avLst/>
          </a:prstGeom>
        </p:spPr>
        <p:txBody>
          <a:bodyPr lIns="0" tIns="0" rIns="0" bIns="0" anchor="t" anchorCtr="0">
            <a:noAutofit/>
          </a:bodyPr>
          <a:lstStyle>
            <a:lvl1pPr marL="317500" indent="0">
              <a:buNone/>
              <a:defRPr sz="5400" b="1">
                <a:solidFill>
                  <a:srgbClr val="004494"/>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Title comes here</a:t>
            </a:r>
          </a:p>
        </p:txBody>
      </p:sp>
      <p:sp>
        <p:nvSpPr>
          <p:cNvPr id="10" name="Content Placeholder 2"/>
          <p:cNvSpPr>
            <a:spLocks noGrp="1"/>
          </p:cNvSpPr>
          <p:nvPr>
            <p:ph sz="quarter" idx="21" hasCustomPrompt="1"/>
          </p:nvPr>
        </p:nvSpPr>
        <p:spPr>
          <a:xfrm>
            <a:off x="1102768" y="1671169"/>
            <a:ext cx="20234248" cy="492443"/>
          </a:xfrm>
          <a:prstGeom prst="rect">
            <a:avLst/>
          </a:prstGeom>
        </p:spPr>
        <p:txBody>
          <a:bodyPr wrap="square" lIns="0" tIns="0" rIns="0" bIns="0" anchor="t" anchorCtr="0">
            <a:spAutoFit/>
          </a:bodyPr>
          <a:lstStyle>
            <a:lvl1pPr marL="317500" indent="0">
              <a:buNone/>
              <a:defRPr sz="3200" b="0" baseline="0">
                <a:solidFill>
                  <a:srgbClr val="0081C7"/>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Title comes here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553040" y="449288"/>
            <a:ext cx="1830748" cy="1839364"/>
          </a:xfrm>
          <a:prstGeom prst="rect">
            <a:avLst/>
          </a:prstGeom>
        </p:spPr>
      </p:pic>
      <p:sp>
        <p:nvSpPr>
          <p:cNvPr id="4" name="Picture Placeholder 3"/>
          <p:cNvSpPr>
            <a:spLocks noGrp="1"/>
          </p:cNvSpPr>
          <p:nvPr>
            <p:ph type="pic" sz="quarter" idx="22"/>
          </p:nvPr>
        </p:nvSpPr>
        <p:spPr>
          <a:xfrm>
            <a:off x="20599311" y="3368656"/>
            <a:ext cx="2495286" cy="2495286"/>
          </a:xfrm>
          <a:prstGeom prst="ellipse">
            <a:avLst/>
          </a:prstGeom>
          <a:ln w="50800">
            <a:solidFill>
              <a:schemeClr val="bg1"/>
            </a:solidFill>
          </a:ln>
        </p:spPr>
        <p:txBody>
          <a:bodyPr/>
          <a:lstStyle>
            <a:lvl1pPr marL="317500" indent="0">
              <a:buNone/>
              <a:defRPr sz="2800">
                <a:solidFill>
                  <a:srgbClr val="004494"/>
                </a:solidFill>
                <a:latin typeface="Calibri" charset="0"/>
                <a:ea typeface="Calibri" charset="0"/>
                <a:cs typeface="Calibri" charset="0"/>
              </a:defRPr>
            </a:lvl1pPr>
          </a:lstStyle>
          <a:p>
            <a:endParaRPr lang="en-US" dirty="0"/>
          </a:p>
        </p:txBody>
      </p:sp>
      <p:sp>
        <p:nvSpPr>
          <p:cNvPr id="17" name="Picture Placeholder 3"/>
          <p:cNvSpPr>
            <a:spLocks noGrp="1"/>
          </p:cNvSpPr>
          <p:nvPr>
            <p:ph type="pic" sz="quarter" idx="23"/>
          </p:nvPr>
        </p:nvSpPr>
        <p:spPr>
          <a:xfrm>
            <a:off x="18985746" y="5586850"/>
            <a:ext cx="2495286" cy="2495286"/>
          </a:xfrm>
          <a:prstGeom prst="ellipse">
            <a:avLst/>
          </a:prstGeom>
          <a:ln w="50800">
            <a:solidFill>
              <a:schemeClr val="bg1"/>
            </a:solidFill>
          </a:ln>
        </p:spPr>
        <p:txBody>
          <a:bodyPr/>
          <a:lstStyle>
            <a:lvl1pPr marL="317500" indent="0">
              <a:buNone/>
              <a:defRPr sz="2800">
                <a:solidFill>
                  <a:srgbClr val="004494"/>
                </a:solidFill>
                <a:latin typeface="Calibri" charset="0"/>
                <a:ea typeface="Calibri" charset="0"/>
                <a:cs typeface="Calibri" charset="0"/>
              </a:defRPr>
            </a:lvl1pPr>
          </a:lstStyle>
          <a:p>
            <a:endParaRPr lang="en-US" dirty="0"/>
          </a:p>
        </p:txBody>
      </p:sp>
      <p:sp>
        <p:nvSpPr>
          <p:cNvPr id="18" name="Picture Placeholder 3"/>
          <p:cNvSpPr>
            <a:spLocks noGrp="1"/>
          </p:cNvSpPr>
          <p:nvPr>
            <p:ph type="pic" sz="quarter" idx="24"/>
          </p:nvPr>
        </p:nvSpPr>
        <p:spPr>
          <a:xfrm>
            <a:off x="17113538" y="7761144"/>
            <a:ext cx="2495286" cy="2495286"/>
          </a:xfrm>
          <a:prstGeom prst="ellipse">
            <a:avLst/>
          </a:prstGeom>
          <a:ln w="50800">
            <a:solidFill>
              <a:schemeClr val="bg1"/>
            </a:solidFill>
          </a:ln>
        </p:spPr>
        <p:txBody>
          <a:bodyPr/>
          <a:lstStyle>
            <a:lvl1pPr marL="317500" indent="0">
              <a:buNone/>
              <a:defRPr sz="2800">
                <a:solidFill>
                  <a:srgbClr val="004494"/>
                </a:solidFill>
                <a:latin typeface="Calibri" charset="0"/>
                <a:ea typeface="Calibri" charset="0"/>
                <a:cs typeface="Calibri" charset="0"/>
              </a:defRPr>
            </a:lvl1pPr>
          </a:lstStyle>
          <a:p>
            <a:endParaRPr lang="en-US" dirty="0"/>
          </a:p>
        </p:txBody>
      </p:sp>
      <p:sp>
        <p:nvSpPr>
          <p:cNvPr id="19" name="Picture Placeholder 3"/>
          <p:cNvSpPr>
            <a:spLocks noGrp="1"/>
          </p:cNvSpPr>
          <p:nvPr>
            <p:ph type="pic" sz="quarter" idx="25"/>
          </p:nvPr>
        </p:nvSpPr>
        <p:spPr>
          <a:xfrm>
            <a:off x="15499973" y="9979338"/>
            <a:ext cx="2495286" cy="2495286"/>
          </a:xfrm>
          <a:prstGeom prst="ellipse">
            <a:avLst/>
          </a:prstGeom>
          <a:ln w="50800">
            <a:solidFill>
              <a:schemeClr val="bg1"/>
            </a:solidFill>
          </a:ln>
        </p:spPr>
        <p:txBody>
          <a:bodyPr/>
          <a:lstStyle>
            <a:lvl1pPr marL="317500" indent="0">
              <a:buNone/>
              <a:defRPr sz="2800">
                <a:solidFill>
                  <a:srgbClr val="004494"/>
                </a:solidFill>
                <a:latin typeface="Calibri" charset="0"/>
                <a:ea typeface="Calibri" charset="0"/>
                <a:cs typeface="Calibri" charset="0"/>
              </a:defRPr>
            </a:lvl1pPr>
          </a:lstStyle>
          <a:p>
            <a:endParaRPr lang="en-US" dirty="0"/>
          </a:p>
        </p:txBody>
      </p:sp>
    </p:spTree>
    <p:extLst>
      <p:ext uri="{BB962C8B-B14F-4D97-AF65-F5344CB8AC3E}">
        <p14:creationId xmlns:p14="http://schemas.microsoft.com/office/powerpoint/2010/main" val="118324844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s_5 pictur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D1E7C23-2AAD-0D45-B01B-5A673730BB06}" type="slidenum">
              <a:rPr lang="en-US" smtClean="0"/>
              <a:pPr/>
              <a:t>‹#›</a:t>
            </a:fld>
            <a:endParaRPr lang="en-US" dirty="0"/>
          </a:p>
        </p:txBody>
      </p:sp>
      <p:sp>
        <p:nvSpPr>
          <p:cNvPr id="5" name="Oval 14"/>
          <p:cNvSpPr/>
          <p:nvPr userDrawn="1"/>
        </p:nvSpPr>
        <p:spPr bwMode="auto">
          <a:xfrm>
            <a:off x="9121503" y="3544261"/>
            <a:ext cx="5935371" cy="5935371"/>
          </a:xfrm>
          <a:prstGeom prst="ellipse">
            <a:avLst/>
          </a:prstGeom>
          <a:solidFill>
            <a:srgbClr val="F8F6F4"/>
          </a:solidFill>
          <a:ln w="25400" cap="flat" cmpd="sng" algn="ctr">
            <a:solidFill>
              <a:srgbClr val="004494"/>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0" name="Content Placeholder 2"/>
          <p:cNvSpPr>
            <a:spLocks noGrp="1"/>
          </p:cNvSpPr>
          <p:nvPr>
            <p:ph sz="quarter" idx="20" hasCustomPrompt="1"/>
          </p:nvPr>
        </p:nvSpPr>
        <p:spPr>
          <a:xfrm>
            <a:off x="1102768" y="589544"/>
            <a:ext cx="20234248" cy="830997"/>
          </a:xfrm>
          <a:prstGeom prst="rect">
            <a:avLst/>
          </a:prstGeom>
        </p:spPr>
        <p:txBody>
          <a:bodyPr lIns="0" tIns="0" rIns="0" bIns="0" anchor="t" anchorCtr="0">
            <a:noAutofit/>
          </a:bodyPr>
          <a:lstStyle>
            <a:lvl1pPr marL="317500" indent="0">
              <a:buNone/>
              <a:defRPr sz="5400" b="1">
                <a:solidFill>
                  <a:srgbClr val="004494"/>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Title comes here</a:t>
            </a:r>
          </a:p>
        </p:txBody>
      </p:sp>
      <p:sp>
        <p:nvSpPr>
          <p:cNvPr id="11" name="Content Placeholder 2"/>
          <p:cNvSpPr>
            <a:spLocks noGrp="1"/>
          </p:cNvSpPr>
          <p:nvPr>
            <p:ph sz="quarter" idx="21" hasCustomPrompt="1"/>
          </p:nvPr>
        </p:nvSpPr>
        <p:spPr>
          <a:xfrm>
            <a:off x="1102768" y="1671169"/>
            <a:ext cx="20234248" cy="492443"/>
          </a:xfrm>
          <a:prstGeom prst="rect">
            <a:avLst/>
          </a:prstGeom>
        </p:spPr>
        <p:txBody>
          <a:bodyPr wrap="square" lIns="0" tIns="0" rIns="0" bIns="0" anchor="t" anchorCtr="0">
            <a:spAutoFit/>
          </a:bodyPr>
          <a:lstStyle>
            <a:lvl1pPr marL="317500" indent="0">
              <a:buNone/>
              <a:defRPr sz="3200" b="0" baseline="0">
                <a:solidFill>
                  <a:srgbClr val="0081C7"/>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Title comes here</a:t>
            </a:r>
          </a:p>
        </p:txBody>
      </p:sp>
      <p:sp>
        <p:nvSpPr>
          <p:cNvPr id="17" name="Picture Placeholder 3"/>
          <p:cNvSpPr>
            <a:spLocks noGrp="1"/>
          </p:cNvSpPr>
          <p:nvPr>
            <p:ph type="pic" sz="quarter" idx="22"/>
          </p:nvPr>
        </p:nvSpPr>
        <p:spPr>
          <a:xfrm>
            <a:off x="3128554" y="3339170"/>
            <a:ext cx="4382926" cy="4382926"/>
          </a:xfrm>
          <a:prstGeom prst="ellipse">
            <a:avLst/>
          </a:prstGeom>
          <a:ln w="50800">
            <a:noFill/>
          </a:ln>
        </p:spPr>
        <p:txBody>
          <a:bodyPr/>
          <a:lstStyle>
            <a:lvl1pPr marL="317500" indent="0">
              <a:buNone/>
              <a:defRPr sz="2800">
                <a:solidFill>
                  <a:srgbClr val="004494"/>
                </a:solidFill>
                <a:latin typeface="Calibri" charset="0"/>
                <a:ea typeface="Calibri" charset="0"/>
                <a:cs typeface="Calibri" charset="0"/>
              </a:defRPr>
            </a:lvl1pPr>
          </a:lstStyle>
          <a:p>
            <a:endParaRPr lang="en-US" dirty="0"/>
          </a:p>
        </p:txBody>
      </p:sp>
      <p:sp>
        <p:nvSpPr>
          <p:cNvPr id="18" name="Picture Placeholder 3"/>
          <p:cNvSpPr>
            <a:spLocks noGrp="1"/>
          </p:cNvSpPr>
          <p:nvPr>
            <p:ph type="pic" sz="quarter" idx="23"/>
          </p:nvPr>
        </p:nvSpPr>
        <p:spPr>
          <a:xfrm>
            <a:off x="16778282" y="3804282"/>
            <a:ext cx="4382926" cy="4382926"/>
          </a:xfrm>
          <a:prstGeom prst="ellipse">
            <a:avLst/>
          </a:prstGeom>
          <a:ln w="50800">
            <a:noFill/>
          </a:ln>
        </p:spPr>
        <p:txBody>
          <a:bodyPr/>
          <a:lstStyle>
            <a:lvl1pPr marL="317500" indent="0">
              <a:buNone/>
              <a:defRPr sz="2800">
                <a:solidFill>
                  <a:srgbClr val="004494"/>
                </a:solidFill>
                <a:latin typeface="Calibri" charset="0"/>
                <a:ea typeface="Calibri" charset="0"/>
                <a:cs typeface="Calibri" charset="0"/>
              </a:defRPr>
            </a:lvl1pPr>
          </a:lstStyle>
          <a:p>
            <a:endParaRPr lang="en-US" dirty="0"/>
          </a:p>
        </p:txBody>
      </p:sp>
      <p:sp>
        <p:nvSpPr>
          <p:cNvPr id="19" name="Picture Placeholder 3"/>
          <p:cNvSpPr>
            <a:spLocks noGrp="1"/>
          </p:cNvSpPr>
          <p:nvPr>
            <p:ph type="pic" sz="quarter" idx="24"/>
          </p:nvPr>
        </p:nvSpPr>
        <p:spPr>
          <a:xfrm>
            <a:off x="13992200" y="8221383"/>
            <a:ext cx="4382926" cy="4382926"/>
          </a:xfrm>
          <a:prstGeom prst="ellipse">
            <a:avLst/>
          </a:prstGeom>
          <a:ln w="50800">
            <a:noFill/>
          </a:ln>
        </p:spPr>
        <p:txBody>
          <a:bodyPr/>
          <a:lstStyle>
            <a:lvl1pPr marL="317500" indent="0">
              <a:buNone/>
              <a:defRPr sz="2800">
                <a:solidFill>
                  <a:srgbClr val="004494"/>
                </a:solidFill>
                <a:latin typeface="Calibri" charset="0"/>
                <a:ea typeface="Calibri" charset="0"/>
                <a:cs typeface="Calibri" charset="0"/>
              </a:defRPr>
            </a:lvl1pPr>
          </a:lstStyle>
          <a:p>
            <a:endParaRPr lang="en-US" dirty="0"/>
          </a:p>
        </p:txBody>
      </p:sp>
      <p:sp>
        <p:nvSpPr>
          <p:cNvPr id="20" name="Picture Placeholder 3"/>
          <p:cNvSpPr>
            <a:spLocks noGrp="1"/>
          </p:cNvSpPr>
          <p:nvPr>
            <p:ph type="pic" sz="quarter" idx="25"/>
          </p:nvPr>
        </p:nvSpPr>
        <p:spPr>
          <a:xfrm>
            <a:off x="4363532" y="7735537"/>
            <a:ext cx="4905512" cy="4905512"/>
          </a:xfrm>
          <a:prstGeom prst="ellipse">
            <a:avLst/>
          </a:prstGeom>
          <a:ln w="50800">
            <a:noFill/>
          </a:ln>
        </p:spPr>
        <p:txBody>
          <a:bodyPr/>
          <a:lstStyle>
            <a:lvl1pPr marL="317500" indent="0">
              <a:buNone/>
              <a:defRPr sz="2800">
                <a:solidFill>
                  <a:srgbClr val="004494"/>
                </a:solidFill>
                <a:latin typeface="Calibri" charset="0"/>
                <a:ea typeface="Calibri" charset="0"/>
                <a:cs typeface="Calibri" charset="0"/>
              </a:defRPr>
            </a:lvl1pPr>
          </a:lstStyle>
          <a:p>
            <a:endParaRPr lang="en-US" dirty="0"/>
          </a:p>
        </p:txBody>
      </p:sp>
      <p:sp>
        <p:nvSpPr>
          <p:cNvPr id="21" name="Picture Placeholder 3"/>
          <p:cNvSpPr>
            <a:spLocks noGrp="1"/>
          </p:cNvSpPr>
          <p:nvPr>
            <p:ph type="pic" sz="quarter" idx="26"/>
          </p:nvPr>
        </p:nvSpPr>
        <p:spPr>
          <a:xfrm>
            <a:off x="9497462" y="3920220"/>
            <a:ext cx="5183452" cy="5183452"/>
          </a:xfrm>
          <a:prstGeom prst="ellipse">
            <a:avLst/>
          </a:prstGeom>
          <a:ln w="50800">
            <a:noFill/>
          </a:ln>
        </p:spPr>
        <p:txBody>
          <a:bodyPr/>
          <a:lstStyle>
            <a:lvl1pPr marL="317500" indent="0">
              <a:buNone/>
              <a:defRPr sz="2800">
                <a:solidFill>
                  <a:srgbClr val="004494"/>
                </a:solidFill>
                <a:latin typeface="Calibri" charset="0"/>
                <a:ea typeface="Calibri" charset="0"/>
                <a:cs typeface="Calibri" charset="0"/>
              </a:defRPr>
            </a:lvl1pPr>
          </a:lstStyle>
          <a:p>
            <a:endParaRPr lang="en-US" dirty="0"/>
          </a:p>
        </p:txBody>
      </p:sp>
    </p:spTree>
    <p:extLst>
      <p:ext uri="{BB962C8B-B14F-4D97-AF65-F5344CB8AC3E}">
        <p14:creationId xmlns:p14="http://schemas.microsoft.com/office/powerpoint/2010/main" val="174776930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Images_6 pictures an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D1E7C23-2AAD-0D45-B01B-5A673730BB06}" type="slidenum">
              <a:rPr lang="en-US" smtClean="0"/>
              <a:pPr/>
              <a:t>‹#›</a:t>
            </a:fld>
            <a:endParaRPr lang="en-US" dirty="0"/>
          </a:p>
        </p:txBody>
      </p:sp>
      <p:sp>
        <p:nvSpPr>
          <p:cNvPr id="10" name="Content Placeholder 2"/>
          <p:cNvSpPr>
            <a:spLocks noGrp="1"/>
          </p:cNvSpPr>
          <p:nvPr>
            <p:ph sz="quarter" idx="20" hasCustomPrompt="1"/>
          </p:nvPr>
        </p:nvSpPr>
        <p:spPr>
          <a:xfrm>
            <a:off x="1102768" y="589544"/>
            <a:ext cx="20234248" cy="830997"/>
          </a:xfrm>
          <a:prstGeom prst="rect">
            <a:avLst/>
          </a:prstGeom>
        </p:spPr>
        <p:txBody>
          <a:bodyPr lIns="0" tIns="0" rIns="0" bIns="0" anchor="t" anchorCtr="0">
            <a:noAutofit/>
          </a:bodyPr>
          <a:lstStyle>
            <a:lvl1pPr marL="317500" indent="0">
              <a:buNone/>
              <a:defRPr sz="5400" b="1">
                <a:solidFill>
                  <a:srgbClr val="004494"/>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Title comes here</a:t>
            </a:r>
          </a:p>
        </p:txBody>
      </p:sp>
      <p:sp>
        <p:nvSpPr>
          <p:cNvPr id="11" name="Content Placeholder 2"/>
          <p:cNvSpPr>
            <a:spLocks noGrp="1"/>
          </p:cNvSpPr>
          <p:nvPr>
            <p:ph sz="quarter" idx="21" hasCustomPrompt="1"/>
          </p:nvPr>
        </p:nvSpPr>
        <p:spPr>
          <a:xfrm>
            <a:off x="1102768" y="1671169"/>
            <a:ext cx="20234248" cy="492443"/>
          </a:xfrm>
          <a:prstGeom prst="rect">
            <a:avLst/>
          </a:prstGeom>
        </p:spPr>
        <p:txBody>
          <a:bodyPr wrap="square" lIns="0" tIns="0" rIns="0" bIns="0" anchor="t" anchorCtr="0">
            <a:spAutoFit/>
          </a:bodyPr>
          <a:lstStyle>
            <a:lvl1pPr marL="317500" indent="0">
              <a:buNone/>
              <a:defRPr sz="3200" b="0" baseline="0">
                <a:solidFill>
                  <a:srgbClr val="0081C7"/>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Title comes here</a:t>
            </a:r>
          </a:p>
        </p:txBody>
      </p:sp>
      <p:sp>
        <p:nvSpPr>
          <p:cNvPr id="17" name="Picture Placeholder 3"/>
          <p:cNvSpPr>
            <a:spLocks noGrp="1"/>
          </p:cNvSpPr>
          <p:nvPr>
            <p:ph type="pic" sz="quarter" idx="22"/>
          </p:nvPr>
        </p:nvSpPr>
        <p:spPr>
          <a:xfrm>
            <a:off x="3110374" y="3476770"/>
            <a:ext cx="3032954" cy="3032954"/>
          </a:xfrm>
          <a:prstGeom prst="ellipse">
            <a:avLst/>
          </a:prstGeom>
          <a:ln w="50800">
            <a:noFill/>
          </a:ln>
        </p:spPr>
        <p:txBody>
          <a:bodyPr/>
          <a:lstStyle>
            <a:lvl1pPr marL="317500" indent="0">
              <a:buNone/>
              <a:defRPr sz="2800">
                <a:solidFill>
                  <a:srgbClr val="004494"/>
                </a:solidFill>
                <a:latin typeface="Calibri" charset="0"/>
                <a:ea typeface="Calibri" charset="0"/>
                <a:cs typeface="Calibri" charset="0"/>
              </a:defRPr>
            </a:lvl1pPr>
          </a:lstStyle>
          <a:p>
            <a:endParaRPr lang="en-US" dirty="0"/>
          </a:p>
        </p:txBody>
      </p:sp>
      <p:sp>
        <p:nvSpPr>
          <p:cNvPr id="12" name="Picture Placeholder 3"/>
          <p:cNvSpPr>
            <a:spLocks noGrp="1"/>
          </p:cNvSpPr>
          <p:nvPr>
            <p:ph type="pic" sz="quarter" idx="23"/>
          </p:nvPr>
        </p:nvSpPr>
        <p:spPr>
          <a:xfrm>
            <a:off x="3110374" y="6785992"/>
            <a:ext cx="3032954" cy="3032954"/>
          </a:xfrm>
          <a:prstGeom prst="ellipse">
            <a:avLst/>
          </a:prstGeom>
          <a:ln w="50800">
            <a:noFill/>
          </a:ln>
        </p:spPr>
        <p:txBody>
          <a:bodyPr/>
          <a:lstStyle>
            <a:lvl1pPr marL="317500" indent="0">
              <a:buNone/>
              <a:defRPr sz="2800">
                <a:solidFill>
                  <a:srgbClr val="004494"/>
                </a:solidFill>
                <a:latin typeface="Calibri" charset="0"/>
                <a:ea typeface="Calibri" charset="0"/>
                <a:cs typeface="Calibri" charset="0"/>
              </a:defRPr>
            </a:lvl1pPr>
          </a:lstStyle>
          <a:p>
            <a:endParaRPr lang="en-US" dirty="0"/>
          </a:p>
        </p:txBody>
      </p:sp>
      <p:sp>
        <p:nvSpPr>
          <p:cNvPr id="13" name="Picture Placeholder 3"/>
          <p:cNvSpPr>
            <a:spLocks noGrp="1"/>
          </p:cNvSpPr>
          <p:nvPr>
            <p:ph type="pic" sz="quarter" idx="24"/>
          </p:nvPr>
        </p:nvSpPr>
        <p:spPr>
          <a:xfrm>
            <a:off x="3110374" y="10095214"/>
            <a:ext cx="3032954" cy="3032954"/>
          </a:xfrm>
          <a:prstGeom prst="ellipse">
            <a:avLst/>
          </a:prstGeom>
          <a:ln w="50800">
            <a:noFill/>
          </a:ln>
        </p:spPr>
        <p:txBody>
          <a:bodyPr/>
          <a:lstStyle>
            <a:lvl1pPr marL="317500" indent="0">
              <a:buNone/>
              <a:defRPr sz="2800">
                <a:solidFill>
                  <a:srgbClr val="004494"/>
                </a:solidFill>
                <a:latin typeface="Calibri" charset="0"/>
                <a:ea typeface="Calibri" charset="0"/>
                <a:cs typeface="Calibri" charset="0"/>
              </a:defRPr>
            </a:lvl1pPr>
          </a:lstStyle>
          <a:p>
            <a:endParaRPr lang="en-US" dirty="0"/>
          </a:p>
        </p:txBody>
      </p:sp>
      <p:sp>
        <p:nvSpPr>
          <p:cNvPr id="14" name="Picture Placeholder 2"/>
          <p:cNvSpPr>
            <a:spLocks noGrp="1"/>
          </p:cNvSpPr>
          <p:nvPr>
            <p:ph type="pic" sz="quarter" idx="25" hasCustomPrompt="1"/>
          </p:nvPr>
        </p:nvSpPr>
        <p:spPr>
          <a:xfrm>
            <a:off x="6359352" y="4505204"/>
            <a:ext cx="5400601" cy="881137"/>
          </a:xfrm>
          <a:prstGeom prst="rect">
            <a:avLst/>
          </a:prstGeom>
        </p:spPr>
        <p:txBody>
          <a:bodyPr/>
          <a:lstStyle>
            <a:lvl1pPr marL="317500" indent="0">
              <a:buNone/>
              <a:defRPr sz="4400" b="1" i="1" baseline="0">
                <a:solidFill>
                  <a:srgbClr val="0081C7"/>
                </a:solidFill>
                <a:latin typeface="Calibri" charset="0"/>
                <a:ea typeface="Calibri" charset="0"/>
                <a:cs typeface="Calibri" charset="0"/>
              </a:defRPr>
            </a:lvl1pPr>
          </a:lstStyle>
          <a:p>
            <a:r>
              <a:rPr lang="en-US"/>
              <a:t>Text comes here</a:t>
            </a:r>
            <a:endParaRPr lang="en-US" dirty="0"/>
          </a:p>
        </p:txBody>
      </p:sp>
      <p:sp>
        <p:nvSpPr>
          <p:cNvPr id="15" name="Picture Placeholder 2"/>
          <p:cNvSpPr>
            <a:spLocks noGrp="1"/>
          </p:cNvSpPr>
          <p:nvPr>
            <p:ph type="pic" sz="quarter" idx="26" hasCustomPrompt="1"/>
          </p:nvPr>
        </p:nvSpPr>
        <p:spPr>
          <a:xfrm>
            <a:off x="6359352" y="7861900"/>
            <a:ext cx="5400601" cy="881137"/>
          </a:xfrm>
          <a:prstGeom prst="rect">
            <a:avLst/>
          </a:prstGeom>
        </p:spPr>
        <p:txBody>
          <a:bodyPr/>
          <a:lstStyle>
            <a:lvl1pPr marL="317500" indent="0">
              <a:buNone/>
              <a:defRPr sz="4400" b="1" i="1" baseline="0">
                <a:solidFill>
                  <a:srgbClr val="0081C7"/>
                </a:solidFill>
                <a:latin typeface="Calibri" charset="0"/>
                <a:ea typeface="Calibri" charset="0"/>
                <a:cs typeface="Calibri" charset="0"/>
              </a:defRPr>
            </a:lvl1pPr>
          </a:lstStyle>
          <a:p>
            <a:r>
              <a:rPr lang="en-US"/>
              <a:t>Text comes here</a:t>
            </a:r>
            <a:endParaRPr lang="en-US" dirty="0"/>
          </a:p>
        </p:txBody>
      </p:sp>
      <p:sp>
        <p:nvSpPr>
          <p:cNvPr id="16" name="Picture Placeholder 2"/>
          <p:cNvSpPr>
            <a:spLocks noGrp="1"/>
          </p:cNvSpPr>
          <p:nvPr>
            <p:ph type="pic" sz="quarter" idx="27" hasCustomPrompt="1"/>
          </p:nvPr>
        </p:nvSpPr>
        <p:spPr>
          <a:xfrm>
            <a:off x="6359352" y="11171122"/>
            <a:ext cx="5400601" cy="881137"/>
          </a:xfrm>
          <a:prstGeom prst="rect">
            <a:avLst/>
          </a:prstGeom>
        </p:spPr>
        <p:txBody>
          <a:bodyPr/>
          <a:lstStyle>
            <a:lvl1pPr marL="317500" indent="0">
              <a:buNone/>
              <a:defRPr sz="4400" b="1" i="1" baseline="0">
                <a:solidFill>
                  <a:srgbClr val="0081C7"/>
                </a:solidFill>
                <a:latin typeface="Calibri" charset="0"/>
                <a:ea typeface="Calibri" charset="0"/>
                <a:cs typeface="Calibri" charset="0"/>
              </a:defRPr>
            </a:lvl1pPr>
          </a:lstStyle>
          <a:p>
            <a:r>
              <a:rPr lang="en-US"/>
              <a:t>Text comes here</a:t>
            </a:r>
            <a:endParaRPr lang="en-US" dirty="0"/>
          </a:p>
        </p:txBody>
      </p:sp>
      <p:sp>
        <p:nvSpPr>
          <p:cNvPr id="22" name="Picture Placeholder 3"/>
          <p:cNvSpPr>
            <a:spLocks noGrp="1"/>
          </p:cNvSpPr>
          <p:nvPr>
            <p:ph type="pic" sz="quarter" idx="28"/>
          </p:nvPr>
        </p:nvSpPr>
        <p:spPr>
          <a:xfrm>
            <a:off x="12255390" y="3476770"/>
            <a:ext cx="3032954" cy="3032954"/>
          </a:xfrm>
          <a:prstGeom prst="ellipse">
            <a:avLst/>
          </a:prstGeom>
          <a:ln w="50800">
            <a:noFill/>
          </a:ln>
        </p:spPr>
        <p:txBody>
          <a:bodyPr/>
          <a:lstStyle>
            <a:lvl1pPr marL="317500" indent="0">
              <a:buNone/>
              <a:defRPr sz="2800">
                <a:solidFill>
                  <a:srgbClr val="004494"/>
                </a:solidFill>
                <a:latin typeface="Calibri" charset="0"/>
                <a:ea typeface="Calibri" charset="0"/>
                <a:cs typeface="Calibri" charset="0"/>
              </a:defRPr>
            </a:lvl1pPr>
          </a:lstStyle>
          <a:p>
            <a:endParaRPr lang="en-US" dirty="0"/>
          </a:p>
        </p:txBody>
      </p:sp>
      <p:sp>
        <p:nvSpPr>
          <p:cNvPr id="23" name="Picture Placeholder 3"/>
          <p:cNvSpPr>
            <a:spLocks noGrp="1"/>
          </p:cNvSpPr>
          <p:nvPr>
            <p:ph type="pic" sz="quarter" idx="29"/>
          </p:nvPr>
        </p:nvSpPr>
        <p:spPr>
          <a:xfrm>
            <a:off x="12255390" y="6785992"/>
            <a:ext cx="3032954" cy="3032954"/>
          </a:xfrm>
          <a:prstGeom prst="ellipse">
            <a:avLst/>
          </a:prstGeom>
          <a:ln w="50800">
            <a:noFill/>
          </a:ln>
        </p:spPr>
        <p:txBody>
          <a:bodyPr/>
          <a:lstStyle>
            <a:lvl1pPr marL="317500" indent="0">
              <a:buNone/>
              <a:defRPr sz="2800">
                <a:solidFill>
                  <a:srgbClr val="004494"/>
                </a:solidFill>
                <a:latin typeface="Calibri" charset="0"/>
                <a:ea typeface="Calibri" charset="0"/>
                <a:cs typeface="Calibri" charset="0"/>
              </a:defRPr>
            </a:lvl1pPr>
          </a:lstStyle>
          <a:p>
            <a:endParaRPr lang="en-US" dirty="0"/>
          </a:p>
        </p:txBody>
      </p:sp>
      <p:sp>
        <p:nvSpPr>
          <p:cNvPr id="24" name="Picture Placeholder 3"/>
          <p:cNvSpPr>
            <a:spLocks noGrp="1"/>
          </p:cNvSpPr>
          <p:nvPr>
            <p:ph type="pic" sz="quarter" idx="30"/>
          </p:nvPr>
        </p:nvSpPr>
        <p:spPr>
          <a:xfrm>
            <a:off x="12255390" y="10095214"/>
            <a:ext cx="3032954" cy="3032954"/>
          </a:xfrm>
          <a:prstGeom prst="ellipse">
            <a:avLst/>
          </a:prstGeom>
          <a:ln w="50800">
            <a:noFill/>
          </a:ln>
        </p:spPr>
        <p:txBody>
          <a:bodyPr/>
          <a:lstStyle>
            <a:lvl1pPr marL="317500" indent="0">
              <a:buNone/>
              <a:defRPr sz="2800">
                <a:solidFill>
                  <a:srgbClr val="004494"/>
                </a:solidFill>
                <a:latin typeface="Calibri" charset="0"/>
                <a:ea typeface="Calibri" charset="0"/>
                <a:cs typeface="Calibri" charset="0"/>
              </a:defRPr>
            </a:lvl1pPr>
          </a:lstStyle>
          <a:p>
            <a:endParaRPr lang="en-US" dirty="0"/>
          </a:p>
        </p:txBody>
      </p:sp>
      <p:sp>
        <p:nvSpPr>
          <p:cNvPr id="25" name="Picture Placeholder 2"/>
          <p:cNvSpPr>
            <a:spLocks noGrp="1"/>
          </p:cNvSpPr>
          <p:nvPr>
            <p:ph type="pic" sz="quarter" idx="31" hasCustomPrompt="1"/>
          </p:nvPr>
        </p:nvSpPr>
        <p:spPr>
          <a:xfrm>
            <a:off x="15504368" y="4505204"/>
            <a:ext cx="5400601" cy="881137"/>
          </a:xfrm>
          <a:prstGeom prst="rect">
            <a:avLst/>
          </a:prstGeom>
        </p:spPr>
        <p:txBody>
          <a:bodyPr/>
          <a:lstStyle>
            <a:lvl1pPr marL="317500" indent="0">
              <a:buNone/>
              <a:defRPr sz="4400" b="1" i="1" baseline="0">
                <a:solidFill>
                  <a:srgbClr val="0081C7"/>
                </a:solidFill>
                <a:latin typeface="Calibri" charset="0"/>
                <a:ea typeface="Calibri" charset="0"/>
                <a:cs typeface="Calibri" charset="0"/>
              </a:defRPr>
            </a:lvl1pPr>
          </a:lstStyle>
          <a:p>
            <a:r>
              <a:rPr lang="en-US"/>
              <a:t>Text comes here</a:t>
            </a:r>
            <a:endParaRPr lang="en-US" dirty="0"/>
          </a:p>
        </p:txBody>
      </p:sp>
      <p:sp>
        <p:nvSpPr>
          <p:cNvPr id="26" name="Picture Placeholder 2"/>
          <p:cNvSpPr>
            <a:spLocks noGrp="1"/>
          </p:cNvSpPr>
          <p:nvPr>
            <p:ph type="pic" sz="quarter" idx="32" hasCustomPrompt="1"/>
          </p:nvPr>
        </p:nvSpPr>
        <p:spPr>
          <a:xfrm>
            <a:off x="15504368" y="7861900"/>
            <a:ext cx="5400601" cy="881137"/>
          </a:xfrm>
          <a:prstGeom prst="rect">
            <a:avLst/>
          </a:prstGeom>
        </p:spPr>
        <p:txBody>
          <a:bodyPr/>
          <a:lstStyle>
            <a:lvl1pPr marL="317500" indent="0">
              <a:buNone/>
              <a:defRPr sz="4400" b="1" i="1" baseline="0">
                <a:solidFill>
                  <a:srgbClr val="0081C7"/>
                </a:solidFill>
                <a:latin typeface="Calibri" charset="0"/>
                <a:ea typeface="Calibri" charset="0"/>
                <a:cs typeface="Calibri" charset="0"/>
              </a:defRPr>
            </a:lvl1pPr>
          </a:lstStyle>
          <a:p>
            <a:r>
              <a:rPr lang="en-US"/>
              <a:t>Text comes here</a:t>
            </a:r>
            <a:endParaRPr lang="en-US" dirty="0"/>
          </a:p>
        </p:txBody>
      </p:sp>
      <p:sp>
        <p:nvSpPr>
          <p:cNvPr id="27" name="Picture Placeholder 2"/>
          <p:cNvSpPr>
            <a:spLocks noGrp="1"/>
          </p:cNvSpPr>
          <p:nvPr>
            <p:ph type="pic" sz="quarter" idx="33" hasCustomPrompt="1"/>
          </p:nvPr>
        </p:nvSpPr>
        <p:spPr>
          <a:xfrm>
            <a:off x="15504368" y="11171122"/>
            <a:ext cx="5400601" cy="881137"/>
          </a:xfrm>
          <a:prstGeom prst="rect">
            <a:avLst/>
          </a:prstGeom>
        </p:spPr>
        <p:txBody>
          <a:bodyPr/>
          <a:lstStyle>
            <a:lvl1pPr marL="317500" indent="0">
              <a:buNone/>
              <a:defRPr sz="4400" b="1" i="1" baseline="0">
                <a:solidFill>
                  <a:srgbClr val="0081C7"/>
                </a:solidFill>
                <a:latin typeface="Calibri" charset="0"/>
                <a:ea typeface="Calibri" charset="0"/>
                <a:cs typeface="Calibri" charset="0"/>
              </a:defRPr>
            </a:lvl1pPr>
          </a:lstStyle>
          <a:p>
            <a:r>
              <a:rPr lang="en-US"/>
              <a:t>Text comes here</a:t>
            </a:r>
            <a:endParaRPr lang="en-US" dirty="0"/>
          </a:p>
        </p:txBody>
      </p:sp>
    </p:spTree>
    <p:extLst>
      <p:ext uri="{BB962C8B-B14F-4D97-AF65-F5344CB8AC3E}">
        <p14:creationId xmlns:p14="http://schemas.microsoft.com/office/powerpoint/2010/main" val="96527072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D1E7C23-2AAD-0D45-B01B-5A673730BB06}" type="slidenum">
              <a:rPr lang="en-US" smtClean="0"/>
              <a:pPr/>
              <a:t>‹#›</a:t>
            </a:fld>
            <a:endParaRPr lang="en-US" dirty="0"/>
          </a:p>
        </p:txBody>
      </p:sp>
      <p:grpSp>
        <p:nvGrpSpPr>
          <p:cNvPr id="5" name="Group 4"/>
          <p:cNvGrpSpPr/>
          <p:nvPr userDrawn="1"/>
        </p:nvGrpSpPr>
        <p:grpSpPr>
          <a:xfrm>
            <a:off x="0" y="0"/>
            <a:ext cx="24384000" cy="4483145"/>
            <a:chOff x="0" y="0"/>
            <a:chExt cx="24384000" cy="4483145"/>
          </a:xfrm>
        </p:grpSpPr>
        <p:sp>
          <p:nvSpPr>
            <p:cNvPr id="6" name="ZoneTexte 17"/>
            <p:cNvSpPr txBox="1"/>
            <p:nvPr userDrawn="1"/>
          </p:nvSpPr>
          <p:spPr>
            <a:xfrm>
              <a:off x="0" y="559052"/>
              <a:ext cx="24384000" cy="3924093"/>
            </a:xfrm>
            <a:prstGeom prst="rect">
              <a:avLst/>
            </a:prstGeom>
            <a:blipFill>
              <a:blip r:embed="rId2"/>
              <a:srcRect/>
              <a:stretch>
                <a:fillRect t="-18340" b="18340"/>
              </a:stretch>
            </a:blipFill>
          </p:spPr>
          <p:txBody>
            <a:bodyPr wrap="square" rtlCol="0">
              <a:spAutoFit/>
            </a:bodyPr>
            <a:lstStyle/>
            <a:p>
              <a:endParaRPr lang="fr-FR"/>
            </a:p>
          </p:txBody>
        </p:sp>
        <p:sp>
          <p:nvSpPr>
            <p:cNvPr id="7" name="Rectangle 6"/>
            <p:cNvSpPr/>
            <p:nvPr userDrawn="1"/>
          </p:nvSpPr>
          <p:spPr>
            <a:xfrm>
              <a:off x="0" y="0"/>
              <a:ext cx="24384000" cy="1601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Content Placeholder 2"/>
          <p:cNvSpPr>
            <a:spLocks noGrp="1"/>
          </p:cNvSpPr>
          <p:nvPr>
            <p:ph sz="quarter" idx="20" hasCustomPrompt="1"/>
          </p:nvPr>
        </p:nvSpPr>
        <p:spPr>
          <a:xfrm>
            <a:off x="1102768" y="589544"/>
            <a:ext cx="20234248" cy="830997"/>
          </a:xfrm>
          <a:prstGeom prst="rect">
            <a:avLst/>
          </a:prstGeom>
        </p:spPr>
        <p:txBody>
          <a:bodyPr lIns="0" tIns="0" rIns="0" bIns="0" anchor="t" anchorCtr="0">
            <a:noAutofit/>
          </a:bodyPr>
          <a:lstStyle>
            <a:lvl1pPr marL="317500" indent="0">
              <a:buNone/>
              <a:defRPr sz="5400" b="1">
                <a:solidFill>
                  <a:srgbClr val="004494"/>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Title comes here</a:t>
            </a:r>
          </a:p>
        </p:txBody>
      </p:sp>
      <p:sp>
        <p:nvSpPr>
          <p:cNvPr id="10" name="Content Placeholder 2"/>
          <p:cNvSpPr>
            <a:spLocks noGrp="1"/>
          </p:cNvSpPr>
          <p:nvPr>
            <p:ph sz="quarter" idx="21" hasCustomPrompt="1"/>
          </p:nvPr>
        </p:nvSpPr>
        <p:spPr>
          <a:xfrm>
            <a:off x="1102768" y="1671169"/>
            <a:ext cx="20234248" cy="492443"/>
          </a:xfrm>
          <a:prstGeom prst="rect">
            <a:avLst/>
          </a:prstGeom>
        </p:spPr>
        <p:txBody>
          <a:bodyPr wrap="square" lIns="0" tIns="0" rIns="0" bIns="0" anchor="t" anchorCtr="0">
            <a:spAutoFit/>
          </a:bodyPr>
          <a:lstStyle>
            <a:lvl1pPr marL="317500" indent="0">
              <a:buNone/>
              <a:defRPr sz="3200" b="0" baseline="0">
                <a:solidFill>
                  <a:srgbClr val="0081C7"/>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Title comes here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553040" y="449288"/>
            <a:ext cx="1830748" cy="1839364"/>
          </a:xfrm>
          <a:prstGeom prst="rect">
            <a:avLst/>
          </a:prstGeom>
        </p:spPr>
      </p:pic>
    </p:spTree>
    <p:extLst>
      <p:ext uri="{BB962C8B-B14F-4D97-AF65-F5344CB8AC3E}">
        <p14:creationId xmlns:p14="http://schemas.microsoft.com/office/powerpoint/2010/main" val="58444777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ingle picture slide">
    <p:spTree>
      <p:nvGrpSpPr>
        <p:cNvPr id="1" name=""/>
        <p:cNvGrpSpPr/>
        <p:nvPr/>
      </p:nvGrpSpPr>
      <p:grpSpPr>
        <a:xfrm>
          <a:off x="0" y="0"/>
          <a:ext cx="0" cy="0"/>
          <a:chOff x="0" y="0"/>
          <a:chExt cx="0" cy="0"/>
        </a:xfrm>
      </p:grpSpPr>
      <p:sp>
        <p:nvSpPr>
          <p:cNvPr id="13" name="Oval 14"/>
          <p:cNvSpPr/>
          <p:nvPr userDrawn="1"/>
        </p:nvSpPr>
        <p:spPr bwMode="auto">
          <a:xfrm>
            <a:off x="10463808" y="3432330"/>
            <a:ext cx="5441894" cy="5441894"/>
          </a:xfrm>
          <a:prstGeom prst="ellipse">
            <a:avLst/>
          </a:prstGeom>
          <a:solidFill>
            <a:srgbClr val="F8F6F4"/>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4" name="Picture Placeholder 3"/>
          <p:cNvSpPr>
            <a:spLocks noGrp="1"/>
          </p:cNvSpPr>
          <p:nvPr>
            <p:ph type="pic" sz="quarter" idx="26"/>
          </p:nvPr>
        </p:nvSpPr>
        <p:spPr>
          <a:xfrm>
            <a:off x="10895856" y="3864007"/>
            <a:ext cx="4578540" cy="4578540"/>
          </a:xfrm>
          <a:prstGeom prst="ellipse">
            <a:avLst/>
          </a:prstGeom>
          <a:ln w="50800">
            <a:noFill/>
          </a:ln>
        </p:spPr>
        <p:txBody>
          <a:bodyPr/>
          <a:lstStyle>
            <a:lvl1pPr marL="317500" indent="0">
              <a:buNone/>
              <a:defRPr sz="2800">
                <a:solidFill>
                  <a:srgbClr val="004494"/>
                </a:solidFill>
                <a:latin typeface="Calibri" charset="0"/>
                <a:ea typeface="Calibri" charset="0"/>
                <a:cs typeface="Calibri" charset="0"/>
              </a:defRPr>
            </a:lvl1pPr>
          </a:lstStyle>
          <a:p>
            <a:endParaRPr lang="en-US" dirty="0"/>
          </a:p>
        </p:txBody>
      </p:sp>
      <p:sp>
        <p:nvSpPr>
          <p:cNvPr id="3" name="Slide Number Placeholder 2"/>
          <p:cNvSpPr>
            <a:spLocks noGrp="1"/>
          </p:cNvSpPr>
          <p:nvPr>
            <p:ph type="sldNum" sz="quarter" idx="10"/>
          </p:nvPr>
        </p:nvSpPr>
        <p:spPr/>
        <p:txBody>
          <a:bodyPr/>
          <a:lstStyle/>
          <a:p>
            <a:fld id="{CD1E7C23-2AAD-0D45-B01B-5A673730BB06}" type="slidenum">
              <a:rPr lang="en-US" smtClean="0"/>
              <a:pPr/>
              <a:t>‹#›</a:t>
            </a:fld>
            <a:endParaRPr lang="en-US" dirty="0"/>
          </a:p>
        </p:txBody>
      </p:sp>
      <p:grpSp>
        <p:nvGrpSpPr>
          <p:cNvPr id="5" name="Group 4"/>
          <p:cNvGrpSpPr/>
          <p:nvPr userDrawn="1"/>
        </p:nvGrpSpPr>
        <p:grpSpPr>
          <a:xfrm>
            <a:off x="0" y="0"/>
            <a:ext cx="24384000" cy="4483145"/>
            <a:chOff x="0" y="0"/>
            <a:chExt cx="24384000" cy="4483145"/>
          </a:xfrm>
        </p:grpSpPr>
        <p:sp>
          <p:nvSpPr>
            <p:cNvPr id="6" name="ZoneTexte 17"/>
            <p:cNvSpPr txBox="1"/>
            <p:nvPr userDrawn="1"/>
          </p:nvSpPr>
          <p:spPr>
            <a:xfrm>
              <a:off x="0" y="559052"/>
              <a:ext cx="24384000" cy="3924093"/>
            </a:xfrm>
            <a:prstGeom prst="rect">
              <a:avLst/>
            </a:prstGeom>
            <a:blipFill>
              <a:blip r:embed="rId2"/>
              <a:srcRect/>
              <a:stretch>
                <a:fillRect t="-18340" b="18340"/>
              </a:stretch>
            </a:blipFill>
          </p:spPr>
          <p:txBody>
            <a:bodyPr wrap="square" rtlCol="0">
              <a:spAutoFit/>
            </a:bodyPr>
            <a:lstStyle/>
            <a:p>
              <a:endParaRPr lang="fr-FR"/>
            </a:p>
          </p:txBody>
        </p:sp>
        <p:sp>
          <p:nvSpPr>
            <p:cNvPr id="7" name="Rectangle 6"/>
            <p:cNvSpPr/>
            <p:nvPr userDrawn="1"/>
          </p:nvSpPr>
          <p:spPr>
            <a:xfrm>
              <a:off x="0" y="0"/>
              <a:ext cx="24384000" cy="1601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Content Placeholder 2"/>
          <p:cNvSpPr>
            <a:spLocks noGrp="1"/>
          </p:cNvSpPr>
          <p:nvPr>
            <p:ph sz="quarter" idx="20" hasCustomPrompt="1"/>
          </p:nvPr>
        </p:nvSpPr>
        <p:spPr>
          <a:xfrm>
            <a:off x="1102768" y="589544"/>
            <a:ext cx="20234248" cy="830997"/>
          </a:xfrm>
          <a:prstGeom prst="rect">
            <a:avLst/>
          </a:prstGeom>
        </p:spPr>
        <p:txBody>
          <a:bodyPr lIns="0" tIns="0" rIns="0" bIns="0" anchor="t" anchorCtr="0">
            <a:noAutofit/>
          </a:bodyPr>
          <a:lstStyle>
            <a:lvl1pPr marL="317500" indent="0">
              <a:buNone/>
              <a:defRPr sz="5400" b="1">
                <a:solidFill>
                  <a:srgbClr val="004494"/>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Title comes here</a:t>
            </a:r>
          </a:p>
        </p:txBody>
      </p:sp>
      <p:sp>
        <p:nvSpPr>
          <p:cNvPr id="10" name="Content Placeholder 2"/>
          <p:cNvSpPr>
            <a:spLocks noGrp="1"/>
          </p:cNvSpPr>
          <p:nvPr>
            <p:ph sz="quarter" idx="21" hasCustomPrompt="1"/>
          </p:nvPr>
        </p:nvSpPr>
        <p:spPr>
          <a:xfrm>
            <a:off x="1102768" y="1671169"/>
            <a:ext cx="20234248" cy="492443"/>
          </a:xfrm>
          <a:prstGeom prst="rect">
            <a:avLst/>
          </a:prstGeom>
        </p:spPr>
        <p:txBody>
          <a:bodyPr wrap="square" lIns="0" tIns="0" rIns="0" bIns="0" anchor="t" anchorCtr="0">
            <a:spAutoFit/>
          </a:bodyPr>
          <a:lstStyle>
            <a:lvl1pPr marL="317500" indent="0">
              <a:buNone/>
              <a:defRPr sz="3200" b="0" baseline="0">
                <a:solidFill>
                  <a:srgbClr val="0081C7"/>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Title comes here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553040" y="449288"/>
            <a:ext cx="1830748" cy="1839364"/>
          </a:xfrm>
          <a:prstGeom prst="rect">
            <a:avLst/>
          </a:prstGeom>
        </p:spPr>
      </p:pic>
    </p:spTree>
    <p:extLst>
      <p:ext uri="{BB962C8B-B14F-4D97-AF65-F5344CB8AC3E}">
        <p14:creationId xmlns:p14="http://schemas.microsoft.com/office/powerpoint/2010/main" val="49925040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dient background">
    <p:spTree>
      <p:nvGrpSpPr>
        <p:cNvPr id="1" name=""/>
        <p:cNvGrpSpPr/>
        <p:nvPr/>
      </p:nvGrpSpPr>
      <p:grpSpPr>
        <a:xfrm>
          <a:off x="0" y="0"/>
          <a:ext cx="0" cy="0"/>
          <a:chOff x="0" y="0"/>
          <a:chExt cx="0" cy="0"/>
        </a:xfrm>
      </p:grpSpPr>
      <p:sp>
        <p:nvSpPr>
          <p:cNvPr id="16" name="Rectangle 15"/>
          <p:cNvSpPr/>
          <p:nvPr userDrawn="1"/>
        </p:nvSpPr>
        <p:spPr bwMode="auto">
          <a:xfrm rot="10800000">
            <a:off x="0" y="2089527"/>
            <a:ext cx="24393262" cy="9886009"/>
          </a:xfrm>
          <a:prstGeom prst="rect">
            <a:avLst/>
          </a:prstGeom>
          <a:gradFill>
            <a:gsLst>
              <a:gs pos="0">
                <a:srgbClr val="004494"/>
              </a:gs>
              <a:gs pos="100000">
                <a:srgbClr val="3DA7AB">
                  <a:alpha val="58431"/>
                </a:srgbClr>
              </a:gs>
            </a:gsLst>
            <a:lin ang="10800000" scaled="1"/>
          </a:gra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3" name="Slide Number Placeholder 2"/>
          <p:cNvSpPr>
            <a:spLocks noGrp="1"/>
          </p:cNvSpPr>
          <p:nvPr>
            <p:ph type="sldNum" sz="quarter" idx="10"/>
          </p:nvPr>
        </p:nvSpPr>
        <p:spPr/>
        <p:txBody>
          <a:bodyPr/>
          <a:lstStyle/>
          <a:p>
            <a:fld id="{CD1E7C23-2AAD-0D45-B01B-5A673730BB06}" type="slidenum">
              <a:rPr lang="en-US" smtClean="0"/>
              <a:pPr/>
              <a:t>‹#›</a:t>
            </a:fld>
            <a:endParaRPr lang="en-US" dirty="0"/>
          </a:p>
        </p:txBody>
      </p:sp>
      <p:grpSp>
        <p:nvGrpSpPr>
          <p:cNvPr id="5" name="Group 4"/>
          <p:cNvGrpSpPr/>
          <p:nvPr userDrawn="1"/>
        </p:nvGrpSpPr>
        <p:grpSpPr>
          <a:xfrm>
            <a:off x="0" y="0"/>
            <a:ext cx="24384000" cy="4483145"/>
            <a:chOff x="0" y="0"/>
            <a:chExt cx="24384000" cy="4483145"/>
          </a:xfrm>
        </p:grpSpPr>
        <p:sp>
          <p:nvSpPr>
            <p:cNvPr id="6" name="ZoneTexte 17"/>
            <p:cNvSpPr txBox="1"/>
            <p:nvPr userDrawn="1"/>
          </p:nvSpPr>
          <p:spPr>
            <a:xfrm>
              <a:off x="0" y="559052"/>
              <a:ext cx="24384000" cy="3924093"/>
            </a:xfrm>
            <a:prstGeom prst="rect">
              <a:avLst/>
            </a:prstGeom>
            <a:blipFill>
              <a:blip r:embed="rId2"/>
              <a:srcRect/>
              <a:stretch>
                <a:fillRect t="-18340" b="18340"/>
              </a:stretch>
            </a:blipFill>
          </p:spPr>
          <p:txBody>
            <a:bodyPr wrap="square" rtlCol="0">
              <a:spAutoFit/>
            </a:bodyPr>
            <a:lstStyle/>
            <a:p>
              <a:endParaRPr lang="fr-FR"/>
            </a:p>
          </p:txBody>
        </p:sp>
        <p:sp>
          <p:nvSpPr>
            <p:cNvPr id="7" name="Rectangle 6"/>
            <p:cNvSpPr/>
            <p:nvPr userDrawn="1"/>
          </p:nvSpPr>
          <p:spPr>
            <a:xfrm>
              <a:off x="0" y="0"/>
              <a:ext cx="24384000" cy="1601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Content Placeholder 2"/>
          <p:cNvSpPr>
            <a:spLocks noGrp="1"/>
          </p:cNvSpPr>
          <p:nvPr>
            <p:ph sz="quarter" idx="20" hasCustomPrompt="1"/>
          </p:nvPr>
        </p:nvSpPr>
        <p:spPr>
          <a:xfrm>
            <a:off x="1102768" y="589544"/>
            <a:ext cx="20234248" cy="830997"/>
          </a:xfrm>
          <a:prstGeom prst="rect">
            <a:avLst/>
          </a:prstGeom>
        </p:spPr>
        <p:txBody>
          <a:bodyPr lIns="0" tIns="0" rIns="0" bIns="0" anchor="t" anchorCtr="0">
            <a:noAutofit/>
          </a:bodyPr>
          <a:lstStyle>
            <a:lvl1pPr marL="317500" indent="0">
              <a:buNone/>
              <a:defRPr sz="5400" b="1">
                <a:solidFill>
                  <a:srgbClr val="004494"/>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Title comes here</a:t>
            </a:r>
          </a:p>
        </p:txBody>
      </p:sp>
      <p:sp>
        <p:nvSpPr>
          <p:cNvPr id="10" name="Content Placeholder 2"/>
          <p:cNvSpPr>
            <a:spLocks noGrp="1"/>
          </p:cNvSpPr>
          <p:nvPr>
            <p:ph sz="quarter" idx="21" hasCustomPrompt="1"/>
          </p:nvPr>
        </p:nvSpPr>
        <p:spPr>
          <a:xfrm>
            <a:off x="1102768" y="1671169"/>
            <a:ext cx="20234248" cy="492443"/>
          </a:xfrm>
          <a:prstGeom prst="rect">
            <a:avLst/>
          </a:prstGeom>
        </p:spPr>
        <p:txBody>
          <a:bodyPr wrap="square" lIns="0" tIns="0" rIns="0" bIns="0" anchor="t" anchorCtr="0">
            <a:spAutoFit/>
          </a:bodyPr>
          <a:lstStyle>
            <a:lvl1pPr marL="317500" indent="0">
              <a:buNone/>
              <a:defRPr sz="3200" b="0" baseline="0">
                <a:solidFill>
                  <a:srgbClr val="0081C7"/>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Title comes here</a:t>
            </a:r>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450484" y="449288"/>
            <a:ext cx="1830748" cy="1839364"/>
          </a:xfrm>
          <a:prstGeom prst="rect">
            <a:avLst/>
          </a:prstGeom>
        </p:spPr>
      </p:pic>
      <p:sp>
        <p:nvSpPr>
          <p:cNvPr id="11" name="Content Placeholder 2"/>
          <p:cNvSpPr>
            <a:spLocks noGrp="1"/>
          </p:cNvSpPr>
          <p:nvPr>
            <p:ph sz="quarter" idx="22" hasCustomPrompt="1"/>
          </p:nvPr>
        </p:nvSpPr>
        <p:spPr>
          <a:xfrm>
            <a:off x="1255168" y="7045779"/>
            <a:ext cx="20234248" cy="830997"/>
          </a:xfrm>
          <a:prstGeom prst="rect">
            <a:avLst/>
          </a:prstGeom>
        </p:spPr>
        <p:txBody>
          <a:bodyPr lIns="0" tIns="0" rIns="0" bIns="0" anchor="t" anchorCtr="0">
            <a:noAutofit/>
          </a:bodyPr>
          <a:lstStyle>
            <a:lvl1pPr marL="317500" indent="0" algn="ctr">
              <a:buNone/>
              <a:defRPr sz="5400" b="1" i="1" baseline="0">
                <a:solidFill>
                  <a:schemeClr val="bg1"/>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Name comes here</a:t>
            </a:r>
          </a:p>
        </p:txBody>
      </p:sp>
    </p:spTree>
    <p:extLst>
      <p:ext uri="{BB962C8B-B14F-4D97-AF65-F5344CB8AC3E}">
        <p14:creationId xmlns:p14="http://schemas.microsoft.com/office/powerpoint/2010/main" val="8474148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adient background blank">
    <p:spTree>
      <p:nvGrpSpPr>
        <p:cNvPr id="1" name=""/>
        <p:cNvGrpSpPr/>
        <p:nvPr/>
      </p:nvGrpSpPr>
      <p:grpSpPr>
        <a:xfrm>
          <a:off x="0" y="0"/>
          <a:ext cx="0" cy="0"/>
          <a:chOff x="0" y="0"/>
          <a:chExt cx="0" cy="0"/>
        </a:xfrm>
      </p:grpSpPr>
      <p:sp>
        <p:nvSpPr>
          <p:cNvPr id="16" name="Rectangle 15"/>
          <p:cNvSpPr/>
          <p:nvPr userDrawn="1"/>
        </p:nvSpPr>
        <p:spPr bwMode="auto">
          <a:xfrm rot="10800000">
            <a:off x="0" y="2089527"/>
            <a:ext cx="24393262" cy="9886009"/>
          </a:xfrm>
          <a:prstGeom prst="rect">
            <a:avLst/>
          </a:prstGeom>
          <a:gradFill>
            <a:gsLst>
              <a:gs pos="0">
                <a:srgbClr val="004494"/>
              </a:gs>
              <a:gs pos="100000">
                <a:srgbClr val="3DA7AB">
                  <a:alpha val="58431"/>
                </a:srgbClr>
              </a:gs>
            </a:gsLst>
            <a:lin ang="10800000" scaled="1"/>
          </a:gra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3" name="Slide Number Placeholder 2"/>
          <p:cNvSpPr>
            <a:spLocks noGrp="1"/>
          </p:cNvSpPr>
          <p:nvPr>
            <p:ph type="sldNum" sz="quarter" idx="10"/>
          </p:nvPr>
        </p:nvSpPr>
        <p:spPr/>
        <p:txBody>
          <a:bodyPr/>
          <a:lstStyle/>
          <a:p>
            <a:fld id="{CD1E7C23-2AAD-0D45-B01B-5A673730BB06}" type="slidenum">
              <a:rPr lang="en-US" smtClean="0"/>
              <a:pPr/>
              <a:t>‹#›</a:t>
            </a:fld>
            <a:endParaRPr lang="en-US" dirty="0"/>
          </a:p>
        </p:txBody>
      </p:sp>
      <p:grpSp>
        <p:nvGrpSpPr>
          <p:cNvPr id="5" name="Group 4"/>
          <p:cNvGrpSpPr/>
          <p:nvPr userDrawn="1"/>
        </p:nvGrpSpPr>
        <p:grpSpPr>
          <a:xfrm>
            <a:off x="0" y="0"/>
            <a:ext cx="24384000" cy="4483145"/>
            <a:chOff x="0" y="0"/>
            <a:chExt cx="24384000" cy="4483145"/>
          </a:xfrm>
        </p:grpSpPr>
        <p:sp>
          <p:nvSpPr>
            <p:cNvPr id="6" name="ZoneTexte 17"/>
            <p:cNvSpPr txBox="1"/>
            <p:nvPr userDrawn="1"/>
          </p:nvSpPr>
          <p:spPr>
            <a:xfrm>
              <a:off x="0" y="559052"/>
              <a:ext cx="24384000" cy="3924093"/>
            </a:xfrm>
            <a:prstGeom prst="rect">
              <a:avLst/>
            </a:prstGeom>
            <a:blipFill>
              <a:blip r:embed="rId2"/>
              <a:srcRect/>
              <a:stretch>
                <a:fillRect t="-18340" b="18340"/>
              </a:stretch>
            </a:blipFill>
          </p:spPr>
          <p:txBody>
            <a:bodyPr wrap="square" rtlCol="0">
              <a:spAutoFit/>
            </a:bodyPr>
            <a:lstStyle/>
            <a:p>
              <a:endParaRPr lang="fr-FR"/>
            </a:p>
          </p:txBody>
        </p:sp>
        <p:sp>
          <p:nvSpPr>
            <p:cNvPr id="7" name="Rectangle 6"/>
            <p:cNvSpPr/>
            <p:nvPr userDrawn="1"/>
          </p:nvSpPr>
          <p:spPr>
            <a:xfrm>
              <a:off x="0" y="0"/>
              <a:ext cx="24384000" cy="1601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Content Placeholder 2"/>
          <p:cNvSpPr>
            <a:spLocks noGrp="1"/>
          </p:cNvSpPr>
          <p:nvPr>
            <p:ph sz="quarter" idx="20" hasCustomPrompt="1"/>
          </p:nvPr>
        </p:nvSpPr>
        <p:spPr>
          <a:xfrm>
            <a:off x="1102768" y="589544"/>
            <a:ext cx="20234248" cy="830997"/>
          </a:xfrm>
          <a:prstGeom prst="rect">
            <a:avLst/>
          </a:prstGeom>
        </p:spPr>
        <p:txBody>
          <a:bodyPr lIns="0" tIns="0" rIns="0" bIns="0" anchor="t" anchorCtr="0">
            <a:noAutofit/>
          </a:bodyPr>
          <a:lstStyle>
            <a:lvl1pPr marL="317500" indent="0">
              <a:buNone/>
              <a:defRPr sz="5400" b="1">
                <a:solidFill>
                  <a:srgbClr val="004494"/>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Title comes here</a:t>
            </a:r>
          </a:p>
        </p:txBody>
      </p:sp>
      <p:sp>
        <p:nvSpPr>
          <p:cNvPr id="10" name="Content Placeholder 2"/>
          <p:cNvSpPr>
            <a:spLocks noGrp="1"/>
          </p:cNvSpPr>
          <p:nvPr>
            <p:ph sz="quarter" idx="21" hasCustomPrompt="1"/>
          </p:nvPr>
        </p:nvSpPr>
        <p:spPr>
          <a:xfrm>
            <a:off x="1102768" y="1671169"/>
            <a:ext cx="20234248" cy="492443"/>
          </a:xfrm>
          <a:prstGeom prst="rect">
            <a:avLst/>
          </a:prstGeom>
        </p:spPr>
        <p:txBody>
          <a:bodyPr wrap="square" lIns="0" tIns="0" rIns="0" bIns="0" anchor="t" anchorCtr="0">
            <a:spAutoFit/>
          </a:bodyPr>
          <a:lstStyle>
            <a:lvl1pPr marL="317500" indent="0">
              <a:buNone/>
              <a:defRPr sz="3200" b="0" baseline="0">
                <a:solidFill>
                  <a:srgbClr val="0081C7"/>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Title comes here</a:t>
            </a:r>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450484" y="449288"/>
            <a:ext cx="1830748" cy="1839364"/>
          </a:xfrm>
          <a:prstGeom prst="rect">
            <a:avLst/>
          </a:prstGeom>
        </p:spPr>
      </p:pic>
    </p:spTree>
    <p:extLst>
      <p:ext uri="{BB962C8B-B14F-4D97-AF65-F5344CB8AC3E}">
        <p14:creationId xmlns:p14="http://schemas.microsoft.com/office/powerpoint/2010/main" val="75412970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Gradient background blan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351690" y="3285050"/>
            <a:ext cx="24001312" cy="8690487"/>
          </a:xfrm>
          <a:prstGeom prst="rect">
            <a:avLst/>
          </a:prstGeom>
        </p:spPr>
      </p:pic>
      <p:sp>
        <p:nvSpPr>
          <p:cNvPr id="16" name="Rectangle 15"/>
          <p:cNvSpPr/>
          <p:nvPr userDrawn="1"/>
        </p:nvSpPr>
        <p:spPr bwMode="auto">
          <a:xfrm rot="10800000">
            <a:off x="0" y="2089527"/>
            <a:ext cx="24393262" cy="9886009"/>
          </a:xfrm>
          <a:prstGeom prst="rect">
            <a:avLst/>
          </a:prstGeom>
          <a:gradFill>
            <a:gsLst>
              <a:gs pos="0">
                <a:srgbClr val="004494"/>
              </a:gs>
              <a:gs pos="100000">
                <a:srgbClr val="3DA7AB">
                  <a:alpha val="58431"/>
                </a:srgbClr>
              </a:gs>
            </a:gsLst>
            <a:lin ang="10800000" scaled="1"/>
          </a:gra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3" name="Slide Number Placeholder 2"/>
          <p:cNvSpPr>
            <a:spLocks noGrp="1"/>
          </p:cNvSpPr>
          <p:nvPr>
            <p:ph type="sldNum" sz="quarter" idx="10"/>
          </p:nvPr>
        </p:nvSpPr>
        <p:spPr/>
        <p:txBody>
          <a:bodyPr/>
          <a:lstStyle/>
          <a:p>
            <a:fld id="{CD1E7C23-2AAD-0D45-B01B-5A673730BB06}" type="slidenum">
              <a:rPr lang="en-US" smtClean="0"/>
              <a:pPr/>
              <a:t>‹#›</a:t>
            </a:fld>
            <a:endParaRPr lang="en-US" dirty="0"/>
          </a:p>
        </p:txBody>
      </p:sp>
      <p:grpSp>
        <p:nvGrpSpPr>
          <p:cNvPr id="5" name="Group 4"/>
          <p:cNvGrpSpPr/>
          <p:nvPr userDrawn="1"/>
        </p:nvGrpSpPr>
        <p:grpSpPr>
          <a:xfrm>
            <a:off x="0" y="0"/>
            <a:ext cx="24384000" cy="4483145"/>
            <a:chOff x="0" y="0"/>
            <a:chExt cx="24384000" cy="4483145"/>
          </a:xfrm>
        </p:grpSpPr>
        <p:sp>
          <p:nvSpPr>
            <p:cNvPr id="6" name="ZoneTexte 17"/>
            <p:cNvSpPr txBox="1"/>
            <p:nvPr userDrawn="1"/>
          </p:nvSpPr>
          <p:spPr>
            <a:xfrm>
              <a:off x="0" y="559052"/>
              <a:ext cx="24384000" cy="3924093"/>
            </a:xfrm>
            <a:prstGeom prst="rect">
              <a:avLst/>
            </a:prstGeom>
            <a:blipFill>
              <a:blip r:embed="rId3"/>
              <a:srcRect/>
              <a:stretch>
                <a:fillRect t="-18340" b="18340"/>
              </a:stretch>
            </a:blipFill>
          </p:spPr>
          <p:txBody>
            <a:bodyPr wrap="square" rtlCol="0">
              <a:spAutoFit/>
            </a:bodyPr>
            <a:lstStyle/>
            <a:p>
              <a:endParaRPr lang="fr-FR"/>
            </a:p>
          </p:txBody>
        </p:sp>
        <p:sp>
          <p:nvSpPr>
            <p:cNvPr id="7" name="Rectangle 6"/>
            <p:cNvSpPr/>
            <p:nvPr userDrawn="1"/>
          </p:nvSpPr>
          <p:spPr>
            <a:xfrm>
              <a:off x="0" y="0"/>
              <a:ext cx="24384000" cy="1601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Content Placeholder 2"/>
          <p:cNvSpPr>
            <a:spLocks noGrp="1"/>
          </p:cNvSpPr>
          <p:nvPr>
            <p:ph sz="quarter" idx="20" hasCustomPrompt="1"/>
          </p:nvPr>
        </p:nvSpPr>
        <p:spPr>
          <a:xfrm>
            <a:off x="1102768" y="589544"/>
            <a:ext cx="20234248" cy="830997"/>
          </a:xfrm>
          <a:prstGeom prst="rect">
            <a:avLst/>
          </a:prstGeom>
        </p:spPr>
        <p:txBody>
          <a:bodyPr lIns="0" tIns="0" rIns="0" bIns="0" anchor="t" anchorCtr="0">
            <a:noAutofit/>
          </a:bodyPr>
          <a:lstStyle>
            <a:lvl1pPr marL="317500" indent="0">
              <a:buNone/>
              <a:defRPr sz="5400" b="1">
                <a:solidFill>
                  <a:srgbClr val="004494"/>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Title comes here</a:t>
            </a:r>
          </a:p>
        </p:txBody>
      </p:sp>
      <p:sp>
        <p:nvSpPr>
          <p:cNvPr id="10" name="Content Placeholder 2"/>
          <p:cNvSpPr>
            <a:spLocks noGrp="1"/>
          </p:cNvSpPr>
          <p:nvPr>
            <p:ph sz="quarter" idx="21" hasCustomPrompt="1"/>
          </p:nvPr>
        </p:nvSpPr>
        <p:spPr>
          <a:xfrm>
            <a:off x="1102768" y="1671169"/>
            <a:ext cx="20234248" cy="492443"/>
          </a:xfrm>
          <a:prstGeom prst="rect">
            <a:avLst/>
          </a:prstGeom>
        </p:spPr>
        <p:txBody>
          <a:bodyPr wrap="square" lIns="0" tIns="0" rIns="0" bIns="0" anchor="t" anchorCtr="0">
            <a:spAutoFit/>
          </a:bodyPr>
          <a:lstStyle>
            <a:lvl1pPr marL="317500" indent="0">
              <a:buNone/>
              <a:defRPr sz="3200" b="0" baseline="0">
                <a:solidFill>
                  <a:srgbClr val="0081C7"/>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Title comes here</a:t>
            </a:r>
          </a:p>
        </p:txBody>
      </p:sp>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450484" y="449288"/>
            <a:ext cx="1830748" cy="1839364"/>
          </a:xfrm>
          <a:prstGeom prst="rect">
            <a:avLst/>
          </a:prstGeom>
        </p:spPr>
      </p:pic>
    </p:spTree>
    <p:extLst>
      <p:ext uri="{BB962C8B-B14F-4D97-AF65-F5344CB8AC3E}">
        <p14:creationId xmlns:p14="http://schemas.microsoft.com/office/powerpoint/2010/main" val="45840612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Cover_Research">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8404" b="19183"/>
          <a:stretch/>
        </p:blipFill>
        <p:spPr>
          <a:xfrm>
            <a:off x="0" y="2125988"/>
            <a:ext cx="24384000" cy="11749512"/>
          </a:xfrm>
          <a:prstGeom prst="rect">
            <a:avLst/>
          </a:prstGeom>
        </p:spPr>
      </p:pic>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l="-1" t="-7614" r="-81464" b="5747"/>
          <a:stretch/>
        </p:blipFill>
        <p:spPr>
          <a:xfrm>
            <a:off x="0" y="0"/>
            <a:ext cx="24384000" cy="13875500"/>
          </a:xfrm>
          <a:prstGeom prst="rect">
            <a:avLst/>
          </a:prstGeom>
          <a:gradFill>
            <a:gsLst>
              <a:gs pos="0">
                <a:srgbClr val="62C4DD">
                  <a:alpha val="43000"/>
                </a:srgbClr>
              </a:gs>
              <a:gs pos="100000">
                <a:srgbClr val="3DA7AB">
                  <a:alpha val="91000"/>
                </a:srgbClr>
              </a:gs>
            </a:gsLst>
            <a:lin ang="5400000" scaled="1"/>
          </a:gradFill>
        </p:spPr>
      </p:pic>
      <p:grpSp>
        <p:nvGrpSpPr>
          <p:cNvPr id="14" name="Group 13"/>
          <p:cNvGrpSpPr/>
          <p:nvPr userDrawn="1"/>
        </p:nvGrpSpPr>
        <p:grpSpPr>
          <a:xfrm>
            <a:off x="0" y="0"/>
            <a:ext cx="24384000" cy="4483145"/>
            <a:chOff x="0" y="0"/>
            <a:chExt cx="24384000" cy="4483145"/>
          </a:xfrm>
        </p:grpSpPr>
        <p:sp>
          <p:nvSpPr>
            <p:cNvPr id="15" name="ZoneTexte 17"/>
            <p:cNvSpPr txBox="1"/>
            <p:nvPr userDrawn="1"/>
          </p:nvSpPr>
          <p:spPr>
            <a:xfrm>
              <a:off x="0" y="559052"/>
              <a:ext cx="24384000" cy="3924093"/>
            </a:xfrm>
            <a:prstGeom prst="rect">
              <a:avLst/>
            </a:prstGeom>
            <a:blipFill>
              <a:blip r:embed="rId4"/>
              <a:srcRect/>
              <a:stretch>
                <a:fillRect t="-18340" b="18340"/>
              </a:stretch>
            </a:blipFill>
          </p:spPr>
          <p:txBody>
            <a:bodyPr wrap="square" rtlCol="0">
              <a:spAutoFit/>
            </a:bodyPr>
            <a:lstStyle/>
            <a:p>
              <a:endParaRPr lang="fr-FR"/>
            </a:p>
          </p:txBody>
        </p:sp>
        <p:sp>
          <p:nvSpPr>
            <p:cNvPr id="16" name="Rectangle 15"/>
            <p:cNvSpPr/>
            <p:nvPr userDrawn="1"/>
          </p:nvSpPr>
          <p:spPr>
            <a:xfrm>
              <a:off x="0" y="0"/>
              <a:ext cx="24384000" cy="1601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273812" y="233264"/>
            <a:ext cx="10503364" cy="2433279"/>
          </a:xfrm>
          <a:prstGeom prst="rect">
            <a:avLst/>
          </a:prstGeom>
        </p:spPr>
      </p:pic>
      <p:pic>
        <p:nvPicPr>
          <p:cNvPr id="18" name="Image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02768" y="1070690"/>
            <a:ext cx="1296144" cy="864462"/>
          </a:xfrm>
          <a:prstGeom prst="rect">
            <a:avLst/>
          </a:prstGeom>
        </p:spPr>
      </p:pic>
      <p:sp>
        <p:nvSpPr>
          <p:cNvPr id="21" name="Content Placeholder 2"/>
          <p:cNvSpPr>
            <a:spLocks noGrp="1"/>
          </p:cNvSpPr>
          <p:nvPr>
            <p:ph sz="quarter" idx="12" hasCustomPrompt="1"/>
          </p:nvPr>
        </p:nvSpPr>
        <p:spPr>
          <a:xfrm>
            <a:off x="3407024" y="10890448"/>
            <a:ext cx="6696744" cy="745084"/>
          </a:xfrm>
          <a:prstGeom prst="rect">
            <a:avLst/>
          </a:prstGeom>
        </p:spPr>
        <p:txBody>
          <a:bodyPr/>
          <a:lstStyle>
            <a:lvl1pPr marL="317500" indent="0" algn="ctr">
              <a:buNone/>
              <a:defRPr sz="3200" baseline="0">
                <a:solidFill>
                  <a:schemeClr val="bg1"/>
                </a:solidFill>
                <a:latin typeface="Calibri" charset="0"/>
                <a:ea typeface="Calibri" charset="0"/>
                <a:cs typeface="Calibri" charset="0"/>
              </a:defRPr>
            </a:lvl1pPr>
            <a:lvl2pPr marL="762000" indent="0">
              <a:buNone/>
              <a:defRPr sz="4400">
                <a:solidFill>
                  <a:schemeClr val="bg1"/>
                </a:solidFill>
                <a:latin typeface="DIN Condensed" charset="0"/>
                <a:ea typeface="DIN Condensed" charset="0"/>
                <a:cs typeface="DIN Condensed" charset="0"/>
              </a:defRPr>
            </a:lvl2pPr>
            <a:lvl3pPr marL="1206500" indent="0">
              <a:buNone/>
              <a:defRPr sz="4400">
                <a:solidFill>
                  <a:schemeClr val="bg1"/>
                </a:solidFill>
                <a:latin typeface="DIN Condensed" charset="0"/>
                <a:ea typeface="DIN Condensed" charset="0"/>
                <a:cs typeface="DIN Condensed" charset="0"/>
              </a:defRPr>
            </a:lvl3pPr>
            <a:lvl4pPr marL="1651000" indent="0">
              <a:buNone/>
              <a:defRPr sz="4400">
                <a:solidFill>
                  <a:schemeClr val="bg1"/>
                </a:solidFill>
                <a:latin typeface="DIN Condensed" charset="0"/>
                <a:ea typeface="DIN Condensed" charset="0"/>
                <a:cs typeface="DIN Condensed" charset="0"/>
              </a:defRPr>
            </a:lvl4pPr>
            <a:lvl5pPr marL="2095500" indent="0">
              <a:buNone/>
              <a:defRPr sz="4400">
                <a:solidFill>
                  <a:schemeClr val="bg1"/>
                </a:solidFill>
                <a:latin typeface="DIN Condensed" charset="0"/>
                <a:ea typeface="DIN Condensed" charset="0"/>
                <a:cs typeface="DIN Condensed" charset="0"/>
              </a:defRPr>
            </a:lvl5pPr>
          </a:lstStyle>
          <a:p>
            <a:pPr lvl="0"/>
            <a:r>
              <a:rPr lang="en-US" dirty="0"/>
              <a:t>Date comes here</a:t>
            </a:r>
          </a:p>
        </p:txBody>
      </p:sp>
      <p:sp>
        <p:nvSpPr>
          <p:cNvPr id="22" name="Content Placeholder 2"/>
          <p:cNvSpPr>
            <a:spLocks noGrp="1"/>
          </p:cNvSpPr>
          <p:nvPr>
            <p:ph sz="quarter" idx="20" hasCustomPrompt="1"/>
          </p:nvPr>
        </p:nvSpPr>
        <p:spPr>
          <a:xfrm>
            <a:off x="3407024" y="4625752"/>
            <a:ext cx="6696744" cy="4248472"/>
          </a:xfrm>
          <a:prstGeom prst="rect">
            <a:avLst/>
          </a:prstGeom>
        </p:spPr>
        <p:txBody>
          <a:bodyPr lIns="0" tIns="0" rIns="0" bIns="0" anchor="t" anchorCtr="0">
            <a:noAutofit/>
          </a:bodyPr>
          <a:lstStyle>
            <a:lvl1pPr marL="317500" indent="0" algn="ctr">
              <a:buNone/>
              <a:defRPr sz="6000" b="1">
                <a:solidFill>
                  <a:srgbClr val="004494"/>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Title comes here</a:t>
            </a:r>
          </a:p>
        </p:txBody>
      </p:sp>
      <p:sp>
        <p:nvSpPr>
          <p:cNvPr id="24" name="Content Placeholder 2"/>
          <p:cNvSpPr>
            <a:spLocks noGrp="1"/>
          </p:cNvSpPr>
          <p:nvPr>
            <p:ph sz="quarter" idx="25" hasCustomPrompt="1"/>
          </p:nvPr>
        </p:nvSpPr>
        <p:spPr>
          <a:xfrm>
            <a:off x="3409257" y="8874224"/>
            <a:ext cx="6694512" cy="1903100"/>
          </a:xfrm>
          <a:prstGeom prst="rect">
            <a:avLst/>
          </a:prstGeom>
        </p:spPr>
        <p:txBody>
          <a:bodyPr lIns="0" tIns="0" rIns="0" bIns="0" anchor="t" anchorCtr="0">
            <a:noAutofit/>
          </a:bodyPr>
          <a:lstStyle>
            <a:lvl1pPr marL="317500" indent="0" algn="ctr">
              <a:buNone/>
              <a:defRPr sz="5400" b="1">
                <a:solidFill>
                  <a:schemeClr val="bg1"/>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Name forename</a:t>
            </a:r>
          </a:p>
          <a:p>
            <a:pPr lvl="0"/>
            <a:r>
              <a:rPr lang="en-US" dirty="0"/>
              <a:t>Job description</a:t>
            </a:r>
          </a:p>
        </p:txBody>
      </p:sp>
      <p:pic>
        <p:nvPicPr>
          <p:cNvPr id="19" name="Image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6587" y="652591"/>
            <a:ext cx="2772214" cy="1848925"/>
          </a:xfrm>
          <a:prstGeom prst="rect">
            <a:avLst/>
          </a:prstGeom>
        </p:spPr>
      </p:pic>
    </p:spTree>
    <p:extLst>
      <p:ext uri="{BB962C8B-B14F-4D97-AF65-F5344CB8AC3E}">
        <p14:creationId xmlns:p14="http://schemas.microsoft.com/office/powerpoint/2010/main" val="170347451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ydrogen economy 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645163"/>
            <a:ext cx="24384001" cy="9290304"/>
          </a:xfrm>
          <a:prstGeom prst="rect">
            <a:avLst/>
          </a:prstGeom>
        </p:spPr>
      </p:pic>
      <p:grpSp>
        <p:nvGrpSpPr>
          <p:cNvPr id="5" name="Group 4"/>
          <p:cNvGrpSpPr/>
          <p:nvPr userDrawn="1"/>
        </p:nvGrpSpPr>
        <p:grpSpPr>
          <a:xfrm>
            <a:off x="0" y="0"/>
            <a:ext cx="24384000" cy="4483145"/>
            <a:chOff x="0" y="0"/>
            <a:chExt cx="24384000" cy="4483145"/>
          </a:xfrm>
        </p:grpSpPr>
        <p:sp>
          <p:nvSpPr>
            <p:cNvPr id="6" name="ZoneTexte 17"/>
            <p:cNvSpPr txBox="1"/>
            <p:nvPr userDrawn="1"/>
          </p:nvSpPr>
          <p:spPr>
            <a:xfrm>
              <a:off x="0" y="559052"/>
              <a:ext cx="24384000" cy="3924093"/>
            </a:xfrm>
            <a:prstGeom prst="rect">
              <a:avLst/>
            </a:prstGeom>
            <a:blipFill>
              <a:blip r:embed="rId3"/>
              <a:srcRect/>
              <a:stretch>
                <a:fillRect t="-18340" b="18340"/>
              </a:stretch>
            </a:blipFill>
          </p:spPr>
          <p:txBody>
            <a:bodyPr wrap="square" rtlCol="0">
              <a:spAutoFit/>
            </a:bodyPr>
            <a:lstStyle/>
            <a:p>
              <a:endParaRPr lang="fr-FR"/>
            </a:p>
          </p:txBody>
        </p:sp>
        <p:sp>
          <p:nvSpPr>
            <p:cNvPr id="7" name="Rectangle 6"/>
            <p:cNvSpPr/>
            <p:nvPr userDrawn="1"/>
          </p:nvSpPr>
          <p:spPr>
            <a:xfrm>
              <a:off x="0" y="0"/>
              <a:ext cx="24384000" cy="1601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Content Placeholder 17"/>
          <p:cNvSpPr>
            <a:spLocks noGrp="1"/>
          </p:cNvSpPr>
          <p:nvPr>
            <p:ph sz="quarter" idx="22" hasCustomPrompt="1"/>
          </p:nvPr>
        </p:nvSpPr>
        <p:spPr>
          <a:xfrm>
            <a:off x="7151440" y="12474624"/>
            <a:ext cx="10801200" cy="1008112"/>
          </a:xfrm>
          <a:prstGeom prst="rect">
            <a:avLst/>
          </a:prstGeom>
        </p:spPr>
        <p:txBody>
          <a:bodyPr/>
          <a:lstStyle>
            <a:lvl1pPr marL="317500" indent="0" algn="ctr">
              <a:buNone/>
              <a:defRPr sz="2400" baseline="0">
                <a:solidFill>
                  <a:srgbClr val="004494"/>
                </a:solidFill>
                <a:latin typeface="Calibri" charset="0"/>
                <a:ea typeface="Calibri" charset="0"/>
                <a:cs typeface="Calibri" charset="0"/>
              </a:defRPr>
            </a:lvl1pPr>
            <a:lvl2pPr marL="762000" indent="0" algn="ctr">
              <a:buNone/>
              <a:defRPr sz="2000">
                <a:solidFill>
                  <a:srgbClr val="004494"/>
                </a:solidFill>
                <a:latin typeface="Calibri" charset="0"/>
                <a:ea typeface="Calibri" charset="0"/>
                <a:cs typeface="Calibri" charset="0"/>
              </a:defRPr>
            </a:lvl2pPr>
            <a:lvl3pPr marL="1206500" indent="0" algn="ctr">
              <a:buNone/>
              <a:defRPr sz="2000">
                <a:solidFill>
                  <a:srgbClr val="004494"/>
                </a:solidFill>
                <a:latin typeface="Calibri" charset="0"/>
                <a:ea typeface="Calibri" charset="0"/>
                <a:cs typeface="Calibri" charset="0"/>
              </a:defRPr>
            </a:lvl3pPr>
            <a:lvl4pPr marL="1651000" indent="0" algn="ctr">
              <a:buNone/>
              <a:defRPr sz="2000">
                <a:solidFill>
                  <a:srgbClr val="004494"/>
                </a:solidFill>
                <a:latin typeface="Calibri" charset="0"/>
                <a:ea typeface="Calibri" charset="0"/>
                <a:cs typeface="Calibri" charset="0"/>
              </a:defRPr>
            </a:lvl4pPr>
            <a:lvl5pPr marL="2095500" indent="0" algn="ctr">
              <a:buNone/>
              <a:defRPr sz="2000">
                <a:solidFill>
                  <a:srgbClr val="004494"/>
                </a:solidFill>
                <a:latin typeface="Calibri" charset="0"/>
                <a:ea typeface="Calibri" charset="0"/>
                <a:cs typeface="Calibri" charset="0"/>
              </a:defRPr>
            </a:lvl5pPr>
          </a:lstStyle>
          <a:p>
            <a:pPr lvl="0"/>
            <a:r>
              <a:rPr lang="en-US" dirty="0"/>
              <a:t>Edit </a:t>
            </a:r>
            <a:r>
              <a:rPr lang="en-US"/>
              <a:t>here source or footer</a:t>
            </a:r>
            <a:endParaRPr lang="en-US" dirty="0"/>
          </a:p>
        </p:txBody>
      </p:sp>
      <p:sp>
        <p:nvSpPr>
          <p:cNvPr id="14" name="Slide Number Placeholder 1"/>
          <p:cNvSpPr>
            <a:spLocks noGrp="1"/>
          </p:cNvSpPr>
          <p:nvPr>
            <p:ph type="sldNum" sz="quarter" idx="4"/>
          </p:nvPr>
        </p:nvSpPr>
        <p:spPr>
          <a:xfrm>
            <a:off x="22273120" y="12639557"/>
            <a:ext cx="981584" cy="805536"/>
          </a:xfrm>
          <a:prstGeom prst="rect">
            <a:avLst/>
          </a:prstGeom>
        </p:spPr>
        <p:txBody>
          <a:bodyPr vert="horz" lIns="91440" tIns="45720" rIns="91440" bIns="45720" rtlCol="0" anchor="ctr"/>
          <a:lstStyle>
            <a:lvl1pPr algn="r">
              <a:defRPr sz="2400">
                <a:solidFill>
                  <a:srgbClr val="004494"/>
                </a:solidFill>
                <a:latin typeface="Calibri" charset="0"/>
                <a:ea typeface="Calibri" charset="0"/>
                <a:cs typeface="Calibri" charset="0"/>
              </a:defRPr>
            </a:lvl1pPr>
          </a:lstStyle>
          <a:p>
            <a:fld id="{CD1E7C23-2AAD-0D45-B01B-5A673730BB06}" type="slidenum">
              <a:rPr lang="en-US" smtClean="0"/>
              <a:pPr/>
              <a:t>‹#›</a:t>
            </a:fld>
            <a:endParaRPr lang="en-US" dirty="0"/>
          </a:p>
        </p:txBody>
      </p:sp>
      <p:sp>
        <p:nvSpPr>
          <p:cNvPr id="15" name="Content Placeholder 2"/>
          <p:cNvSpPr>
            <a:spLocks noGrp="1"/>
          </p:cNvSpPr>
          <p:nvPr>
            <p:ph sz="quarter" idx="20" hasCustomPrompt="1"/>
          </p:nvPr>
        </p:nvSpPr>
        <p:spPr>
          <a:xfrm>
            <a:off x="1102768" y="589544"/>
            <a:ext cx="20234248" cy="830997"/>
          </a:xfrm>
          <a:prstGeom prst="rect">
            <a:avLst/>
          </a:prstGeom>
        </p:spPr>
        <p:txBody>
          <a:bodyPr lIns="0" tIns="0" rIns="0" bIns="0" anchor="t" anchorCtr="0">
            <a:noAutofit/>
          </a:bodyPr>
          <a:lstStyle>
            <a:lvl1pPr marL="317500" indent="0">
              <a:buNone/>
              <a:defRPr sz="5400" b="1">
                <a:solidFill>
                  <a:srgbClr val="004494"/>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Title comes here</a:t>
            </a:r>
          </a:p>
        </p:txBody>
      </p:sp>
      <p:sp>
        <p:nvSpPr>
          <p:cNvPr id="16" name="Content Placeholder 2"/>
          <p:cNvSpPr>
            <a:spLocks noGrp="1"/>
          </p:cNvSpPr>
          <p:nvPr>
            <p:ph sz="quarter" idx="21" hasCustomPrompt="1"/>
          </p:nvPr>
        </p:nvSpPr>
        <p:spPr>
          <a:xfrm>
            <a:off x="1102768" y="1671169"/>
            <a:ext cx="20234248" cy="492443"/>
          </a:xfrm>
          <a:prstGeom prst="rect">
            <a:avLst/>
          </a:prstGeom>
        </p:spPr>
        <p:txBody>
          <a:bodyPr wrap="square" lIns="0" tIns="0" rIns="0" bIns="0" anchor="t" anchorCtr="0">
            <a:spAutoFit/>
          </a:bodyPr>
          <a:lstStyle>
            <a:lvl1pPr marL="317500" indent="0">
              <a:buNone/>
              <a:defRPr sz="3200" b="0" baseline="0">
                <a:solidFill>
                  <a:srgbClr val="0081C7"/>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Title comes here</a:t>
            </a:r>
          </a:p>
        </p:txBody>
      </p:sp>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450484" y="449288"/>
            <a:ext cx="1830748" cy="1839364"/>
          </a:xfrm>
          <a:prstGeom prst="rect">
            <a:avLst/>
          </a:prstGeom>
        </p:spPr>
      </p:pic>
    </p:spTree>
    <p:extLst>
      <p:ext uri="{BB962C8B-B14F-4D97-AF65-F5344CB8AC3E}">
        <p14:creationId xmlns:p14="http://schemas.microsoft.com/office/powerpoint/2010/main" val="4203663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ydrogen economy background locked">
    <p:spTree>
      <p:nvGrpSpPr>
        <p:cNvPr id="1" name=""/>
        <p:cNvGrpSpPr/>
        <p:nvPr/>
      </p:nvGrpSpPr>
      <p:grpSpPr>
        <a:xfrm>
          <a:off x="0" y="0"/>
          <a:ext cx="0" cy="0"/>
          <a:chOff x="0" y="0"/>
          <a:chExt cx="0" cy="0"/>
        </a:xfrm>
      </p:grpSpPr>
      <p:pic>
        <p:nvPicPr>
          <p:cNvPr id="41" name="Picture 4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645163"/>
            <a:ext cx="24384001" cy="9290304"/>
          </a:xfrm>
          <a:prstGeom prst="rect">
            <a:avLst/>
          </a:prstGeom>
        </p:spPr>
      </p:pic>
      <p:grpSp>
        <p:nvGrpSpPr>
          <p:cNvPr id="27" name="Group 26"/>
          <p:cNvGrpSpPr/>
          <p:nvPr userDrawn="1"/>
        </p:nvGrpSpPr>
        <p:grpSpPr>
          <a:xfrm>
            <a:off x="0" y="0"/>
            <a:ext cx="24384000" cy="4483145"/>
            <a:chOff x="0" y="0"/>
            <a:chExt cx="24384000" cy="4483145"/>
          </a:xfrm>
        </p:grpSpPr>
        <p:sp>
          <p:nvSpPr>
            <p:cNvPr id="28" name="ZoneTexte 17"/>
            <p:cNvSpPr txBox="1"/>
            <p:nvPr userDrawn="1"/>
          </p:nvSpPr>
          <p:spPr>
            <a:xfrm>
              <a:off x="0" y="559052"/>
              <a:ext cx="24384000" cy="3924093"/>
            </a:xfrm>
            <a:prstGeom prst="rect">
              <a:avLst/>
            </a:prstGeom>
            <a:blipFill>
              <a:blip r:embed="rId3"/>
              <a:srcRect/>
              <a:stretch>
                <a:fillRect t="-18340" b="18340"/>
              </a:stretch>
            </a:blipFill>
          </p:spPr>
          <p:txBody>
            <a:bodyPr wrap="square" rtlCol="0">
              <a:spAutoFit/>
            </a:bodyPr>
            <a:lstStyle/>
            <a:p>
              <a:endParaRPr lang="fr-FR"/>
            </a:p>
          </p:txBody>
        </p:sp>
        <p:sp>
          <p:nvSpPr>
            <p:cNvPr id="29" name="Rectangle 28"/>
            <p:cNvSpPr/>
            <p:nvPr userDrawn="1"/>
          </p:nvSpPr>
          <p:spPr>
            <a:xfrm>
              <a:off x="0" y="0"/>
              <a:ext cx="24384000" cy="1601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Content Placeholder 17"/>
          <p:cNvSpPr>
            <a:spLocks noGrp="1"/>
          </p:cNvSpPr>
          <p:nvPr>
            <p:ph sz="quarter" idx="22" hasCustomPrompt="1"/>
          </p:nvPr>
        </p:nvSpPr>
        <p:spPr>
          <a:xfrm>
            <a:off x="7151440" y="12474624"/>
            <a:ext cx="10801200" cy="1008112"/>
          </a:xfrm>
          <a:prstGeom prst="rect">
            <a:avLst/>
          </a:prstGeom>
        </p:spPr>
        <p:txBody>
          <a:bodyPr/>
          <a:lstStyle>
            <a:lvl1pPr marL="317500" indent="0" algn="ctr">
              <a:buNone/>
              <a:defRPr sz="2400" baseline="0">
                <a:solidFill>
                  <a:srgbClr val="004494"/>
                </a:solidFill>
                <a:latin typeface="Calibri" charset="0"/>
                <a:ea typeface="Calibri" charset="0"/>
                <a:cs typeface="Calibri" charset="0"/>
              </a:defRPr>
            </a:lvl1pPr>
            <a:lvl2pPr marL="762000" indent="0" algn="ctr">
              <a:buNone/>
              <a:defRPr sz="2000">
                <a:solidFill>
                  <a:srgbClr val="004494"/>
                </a:solidFill>
                <a:latin typeface="Calibri" charset="0"/>
                <a:ea typeface="Calibri" charset="0"/>
                <a:cs typeface="Calibri" charset="0"/>
              </a:defRPr>
            </a:lvl2pPr>
            <a:lvl3pPr marL="1206500" indent="0" algn="ctr">
              <a:buNone/>
              <a:defRPr sz="2000">
                <a:solidFill>
                  <a:srgbClr val="004494"/>
                </a:solidFill>
                <a:latin typeface="Calibri" charset="0"/>
                <a:ea typeface="Calibri" charset="0"/>
                <a:cs typeface="Calibri" charset="0"/>
              </a:defRPr>
            </a:lvl3pPr>
            <a:lvl4pPr marL="1651000" indent="0" algn="ctr">
              <a:buNone/>
              <a:defRPr sz="2000">
                <a:solidFill>
                  <a:srgbClr val="004494"/>
                </a:solidFill>
                <a:latin typeface="Calibri" charset="0"/>
                <a:ea typeface="Calibri" charset="0"/>
                <a:cs typeface="Calibri" charset="0"/>
              </a:defRPr>
            </a:lvl4pPr>
            <a:lvl5pPr marL="2095500" indent="0" algn="ctr">
              <a:buNone/>
              <a:defRPr sz="2000">
                <a:solidFill>
                  <a:srgbClr val="004494"/>
                </a:solidFill>
                <a:latin typeface="Calibri" charset="0"/>
                <a:ea typeface="Calibri" charset="0"/>
                <a:cs typeface="Calibri" charset="0"/>
              </a:defRPr>
            </a:lvl5pPr>
          </a:lstStyle>
          <a:p>
            <a:pPr lvl="0"/>
            <a:r>
              <a:rPr lang="en-US" dirty="0"/>
              <a:t>Edit </a:t>
            </a:r>
            <a:r>
              <a:rPr lang="en-US"/>
              <a:t>here source or footer</a:t>
            </a:r>
            <a:endParaRPr lang="en-US" dirty="0"/>
          </a:p>
        </p:txBody>
      </p:sp>
      <p:sp>
        <p:nvSpPr>
          <p:cNvPr id="36" name="Slide Number Placeholder 1"/>
          <p:cNvSpPr>
            <a:spLocks noGrp="1"/>
          </p:cNvSpPr>
          <p:nvPr>
            <p:ph type="sldNum" sz="quarter" idx="4"/>
          </p:nvPr>
        </p:nvSpPr>
        <p:spPr>
          <a:xfrm>
            <a:off x="22273120" y="12639557"/>
            <a:ext cx="981584" cy="805536"/>
          </a:xfrm>
          <a:prstGeom prst="rect">
            <a:avLst/>
          </a:prstGeom>
        </p:spPr>
        <p:txBody>
          <a:bodyPr vert="horz" lIns="91440" tIns="45720" rIns="91440" bIns="45720" rtlCol="0" anchor="ctr"/>
          <a:lstStyle>
            <a:lvl1pPr algn="r">
              <a:defRPr sz="2400">
                <a:solidFill>
                  <a:srgbClr val="004494"/>
                </a:solidFill>
                <a:latin typeface="Calibri" charset="0"/>
                <a:ea typeface="Calibri" charset="0"/>
                <a:cs typeface="Calibri" charset="0"/>
              </a:defRPr>
            </a:lvl1pPr>
          </a:lstStyle>
          <a:p>
            <a:fld id="{CD1E7C23-2AAD-0D45-B01B-5A673730BB06}" type="slidenum">
              <a:rPr lang="en-US" smtClean="0"/>
              <a:pPr/>
              <a:t>‹#›</a:t>
            </a:fld>
            <a:endParaRPr lang="en-US" dirty="0"/>
          </a:p>
        </p:txBody>
      </p:sp>
      <p:sp>
        <p:nvSpPr>
          <p:cNvPr id="37" name="Content Placeholder 2"/>
          <p:cNvSpPr>
            <a:spLocks noGrp="1"/>
          </p:cNvSpPr>
          <p:nvPr>
            <p:ph sz="quarter" idx="20" hasCustomPrompt="1"/>
          </p:nvPr>
        </p:nvSpPr>
        <p:spPr>
          <a:xfrm>
            <a:off x="1102768" y="589544"/>
            <a:ext cx="20234248" cy="830997"/>
          </a:xfrm>
          <a:prstGeom prst="rect">
            <a:avLst/>
          </a:prstGeom>
        </p:spPr>
        <p:txBody>
          <a:bodyPr lIns="0" tIns="0" rIns="0" bIns="0" anchor="t" anchorCtr="0">
            <a:noAutofit/>
          </a:bodyPr>
          <a:lstStyle>
            <a:lvl1pPr marL="317500" indent="0">
              <a:buNone/>
              <a:defRPr sz="5400" b="1">
                <a:solidFill>
                  <a:srgbClr val="004494"/>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Title comes here</a:t>
            </a:r>
          </a:p>
        </p:txBody>
      </p:sp>
      <p:sp>
        <p:nvSpPr>
          <p:cNvPr id="38" name="Content Placeholder 2"/>
          <p:cNvSpPr>
            <a:spLocks noGrp="1"/>
          </p:cNvSpPr>
          <p:nvPr>
            <p:ph sz="quarter" idx="21" hasCustomPrompt="1"/>
          </p:nvPr>
        </p:nvSpPr>
        <p:spPr>
          <a:xfrm>
            <a:off x="1102768" y="1671169"/>
            <a:ext cx="20234248" cy="492443"/>
          </a:xfrm>
          <a:prstGeom prst="rect">
            <a:avLst/>
          </a:prstGeom>
        </p:spPr>
        <p:txBody>
          <a:bodyPr wrap="square" lIns="0" tIns="0" rIns="0" bIns="0" anchor="t" anchorCtr="0">
            <a:spAutoFit/>
          </a:bodyPr>
          <a:lstStyle>
            <a:lvl1pPr marL="317500" indent="0">
              <a:buNone/>
              <a:defRPr sz="3200" b="0" baseline="0">
                <a:solidFill>
                  <a:srgbClr val="0081C7"/>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Title comes here</a:t>
            </a:r>
          </a:p>
        </p:txBody>
      </p:sp>
      <p:pic>
        <p:nvPicPr>
          <p:cNvPr id="64" name="Picture 6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450484" y="449288"/>
            <a:ext cx="1830748" cy="1839364"/>
          </a:xfrm>
          <a:prstGeom prst="rect">
            <a:avLst/>
          </a:prstGeom>
        </p:spPr>
      </p:pic>
      <p:pic>
        <p:nvPicPr>
          <p:cNvPr id="65" name="Espace réservé du contenu 2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529768" y="10856358"/>
            <a:ext cx="5242052" cy="581263"/>
          </a:xfrm>
          <a:prstGeom prst="rect">
            <a:avLst/>
          </a:prstGeom>
        </p:spPr>
      </p:pic>
      <p:pic>
        <p:nvPicPr>
          <p:cNvPr id="66" name="Content Placeholder 5"/>
          <p:cNvPicPr>
            <a:picLocks noChangeAspect="1"/>
          </p:cNvPicPr>
          <p:nvPr userDrawn="1"/>
        </p:nvPicPr>
        <p:blipFill rotWithShape="1">
          <a:blip r:embed="rId6">
            <a:extLst>
              <a:ext uri="{28A0092B-C50C-407E-A947-70E740481C1C}">
                <a14:useLocalDpi xmlns:a14="http://schemas.microsoft.com/office/drawing/2010/main" val="0"/>
              </a:ext>
            </a:extLst>
          </a:blip>
          <a:srcRect l="3290"/>
          <a:stretch/>
        </p:blipFill>
        <p:spPr>
          <a:xfrm>
            <a:off x="3694" y="8577611"/>
            <a:ext cx="5731854" cy="2266859"/>
          </a:xfrm>
          <a:prstGeom prst="rect">
            <a:avLst/>
          </a:prstGeom>
        </p:spPr>
      </p:pic>
      <p:pic>
        <p:nvPicPr>
          <p:cNvPr id="67" name="Picture 66">
            <a:hlinkClick r:id="" action="ppaction://noaction"/>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436724" y="6724364"/>
            <a:ext cx="2767619" cy="1868734"/>
          </a:xfrm>
          <a:prstGeom prst="rect">
            <a:avLst/>
          </a:prstGeom>
        </p:spPr>
      </p:pic>
      <p:pic>
        <p:nvPicPr>
          <p:cNvPr id="68" name="Picture 6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790663" y="7011435"/>
            <a:ext cx="1610303" cy="1377564"/>
          </a:xfrm>
          <a:prstGeom prst="rect">
            <a:avLst/>
          </a:prstGeom>
        </p:spPr>
      </p:pic>
      <p:pic>
        <p:nvPicPr>
          <p:cNvPr id="69" name="Picture 68">
            <a:hlinkClick r:id="" action="ppaction://noaction"/>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875148" y="9038060"/>
            <a:ext cx="2706565" cy="1078397"/>
          </a:xfrm>
          <a:prstGeom prst="rect">
            <a:avLst/>
          </a:prstGeom>
        </p:spPr>
      </p:pic>
      <p:pic>
        <p:nvPicPr>
          <p:cNvPr id="70" name="Picture 69"/>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8692730" y="9135198"/>
            <a:ext cx="849428" cy="618558"/>
          </a:xfrm>
          <a:prstGeom prst="rect">
            <a:avLst/>
          </a:prstGeom>
        </p:spPr>
      </p:pic>
      <p:pic>
        <p:nvPicPr>
          <p:cNvPr id="71" name="Picture 70"/>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4663124" y="8500014"/>
            <a:ext cx="4035009" cy="1454330"/>
          </a:xfrm>
          <a:prstGeom prst="rect">
            <a:avLst/>
          </a:prstGeom>
        </p:spPr>
      </p:pic>
      <p:pic>
        <p:nvPicPr>
          <p:cNvPr id="72" name="Picture 7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7967083" y="7584412"/>
            <a:ext cx="2838824" cy="1030633"/>
          </a:xfrm>
          <a:prstGeom prst="rect">
            <a:avLst/>
          </a:prstGeom>
        </p:spPr>
      </p:pic>
      <p:cxnSp>
        <p:nvCxnSpPr>
          <p:cNvPr id="73" name="Elbow Connector 72"/>
          <p:cNvCxnSpPr/>
          <p:nvPr userDrawn="1"/>
        </p:nvCxnSpPr>
        <p:spPr bwMode="auto">
          <a:xfrm rot="10800000" flipV="1">
            <a:off x="4006891" y="10035297"/>
            <a:ext cx="4962366" cy="1111691"/>
          </a:xfrm>
          <a:prstGeom prst="bentConnector3">
            <a:avLst>
              <a:gd name="adj1" fmla="val 50000"/>
            </a:avLst>
          </a:prstGeom>
          <a:blipFill dpi="0" rotWithShape="0">
            <a:blip r:embed="rId13"/>
            <a:srcRect/>
            <a:tile tx="0" ty="0" sx="100000" sy="100000" flip="none" algn="tl"/>
          </a:blipFill>
          <a:ln w="76200" cap="flat" cmpd="sng" algn="ctr">
            <a:solidFill>
              <a:srgbClr val="0081C7"/>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4" name="Elbow Connector 73"/>
          <p:cNvCxnSpPr/>
          <p:nvPr userDrawn="1"/>
        </p:nvCxnSpPr>
        <p:spPr bwMode="auto">
          <a:xfrm flipV="1">
            <a:off x="8663608" y="11357840"/>
            <a:ext cx="2839740" cy="172747"/>
          </a:xfrm>
          <a:prstGeom prst="bentConnector3">
            <a:avLst>
              <a:gd name="adj1" fmla="val 50000"/>
            </a:avLst>
          </a:prstGeom>
          <a:blipFill dpi="0" rotWithShape="0">
            <a:blip r:embed="rId13"/>
            <a:srcRect/>
            <a:tile tx="0" ty="0" sx="100000" sy="100000" flip="none" algn="tl"/>
          </a:blipFill>
          <a:ln w="76200" cap="flat" cmpd="sng" algn="ctr">
            <a:solidFill>
              <a:srgbClr val="AF4035"/>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5" name="Straight Arrow Connector 74"/>
          <p:cNvCxnSpPr/>
          <p:nvPr userDrawn="1"/>
        </p:nvCxnSpPr>
        <p:spPr bwMode="auto">
          <a:xfrm flipV="1">
            <a:off x="12650017" y="7783342"/>
            <a:ext cx="1486199" cy="2415349"/>
          </a:xfrm>
          <a:prstGeom prst="straightConnector1">
            <a:avLst/>
          </a:prstGeom>
          <a:blipFill dpi="0" rotWithShape="0">
            <a:blip r:embed="rId13"/>
            <a:srcRect/>
            <a:tile tx="0" ty="0" sx="100000" sy="100000" flip="none" algn="tl"/>
          </a:blipFill>
          <a:ln w="76200" cap="flat" cmpd="sng" algn="ctr">
            <a:solidFill>
              <a:srgbClr val="0081C7"/>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6" name="Straight Arrow Connector 75"/>
          <p:cNvCxnSpPr/>
          <p:nvPr userDrawn="1"/>
        </p:nvCxnSpPr>
        <p:spPr bwMode="auto">
          <a:xfrm flipV="1">
            <a:off x="13848184" y="8259087"/>
            <a:ext cx="3713877" cy="1"/>
          </a:xfrm>
          <a:prstGeom prst="straightConnector1">
            <a:avLst/>
          </a:prstGeom>
          <a:blipFill dpi="0" rotWithShape="0">
            <a:blip r:embed="rId13"/>
            <a:srcRect/>
            <a:tile tx="0" ty="0" sx="100000" sy="100000" flip="none" algn="tl"/>
          </a:blipFill>
          <a:ln w="76200" cap="flat" cmpd="sng" algn="ctr">
            <a:solidFill>
              <a:srgbClr val="0081C7"/>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7" name="Straight Arrow Connector 76"/>
          <p:cNvCxnSpPr/>
          <p:nvPr userDrawn="1"/>
        </p:nvCxnSpPr>
        <p:spPr bwMode="auto">
          <a:xfrm>
            <a:off x="12650017" y="10195270"/>
            <a:ext cx="5589428" cy="26678"/>
          </a:xfrm>
          <a:prstGeom prst="straightConnector1">
            <a:avLst/>
          </a:prstGeom>
          <a:blipFill dpi="0" rotWithShape="0">
            <a:blip r:embed="rId13"/>
            <a:srcRect/>
            <a:tile tx="0" ty="0" sx="100000" sy="100000" flip="none" algn="tl"/>
          </a:blipFill>
          <a:ln w="76200" cap="flat" cmpd="sng" algn="ctr">
            <a:solidFill>
              <a:srgbClr val="0081C7"/>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8" name="Straight Arrow Connector 77"/>
          <p:cNvCxnSpPr/>
          <p:nvPr userDrawn="1"/>
        </p:nvCxnSpPr>
        <p:spPr bwMode="auto">
          <a:xfrm>
            <a:off x="4729444" y="8259087"/>
            <a:ext cx="4274162" cy="1172502"/>
          </a:xfrm>
          <a:prstGeom prst="straightConnector1">
            <a:avLst/>
          </a:prstGeom>
          <a:blipFill dpi="0" rotWithShape="0">
            <a:blip r:embed="rId13"/>
            <a:srcRect/>
            <a:tile tx="0" ty="0" sx="100000" sy="100000" flip="none" algn="tl"/>
          </a:blipFill>
          <a:ln w="76200" cap="flat" cmpd="sng" algn="ctr">
            <a:solidFill>
              <a:srgbClr val="FFD616"/>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pic>
        <p:nvPicPr>
          <p:cNvPr id="79" name="Picture 7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1482182" y="8259087"/>
            <a:ext cx="1610303" cy="1377564"/>
          </a:xfrm>
          <a:prstGeom prst="rect">
            <a:avLst/>
          </a:prstGeom>
        </p:spPr>
      </p:pic>
      <p:pic>
        <p:nvPicPr>
          <p:cNvPr id="80" name="Picture 79"/>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341617" y="6711271"/>
            <a:ext cx="4309070" cy="1284116"/>
          </a:xfrm>
          <a:prstGeom prst="rect">
            <a:avLst/>
          </a:prstGeom>
        </p:spPr>
      </p:pic>
      <p:pic>
        <p:nvPicPr>
          <p:cNvPr id="81" name="Picture 80"/>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944180" y="6785413"/>
            <a:ext cx="3684892" cy="1631955"/>
          </a:xfrm>
          <a:prstGeom prst="rect">
            <a:avLst/>
          </a:prstGeom>
        </p:spPr>
      </p:pic>
      <p:pic>
        <p:nvPicPr>
          <p:cNvPr id="82" name="Picture 81"/>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1457215" y="7779964"/>
            <a:ext cx="1425152" cy="1447350"/>
          </a:xfrm>
          <a:prstGeom prst="rect">
            <a:avLst/>
          </a:prstGeom>
        </p:spPr>
      </p:pic>
      <p:pic>
        <p:nvPicPr>
          <p:cNvPr id="83" name="Picture 82"/>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311323" y="10168306"/>
            <a:ext cx="2384377" cy="1781270"/>
          </a:xfrm>
          <a:prstGeom prst="rect">
            <a:avLst/>
          </a:prstGeom>
        </p:spPr>
      </p:pic>
      <p:cxnSp>
        <p:nvCxnSpPr>
          <p:cNvPr id="84" name="Straight Arrow Connector 83"/>
          <p:cNvCxnSpPr/>
          <p:nvPr userDrawn="1"/>
        </p:nvCxnSpPr>
        <p:spPr bwMode="auto">
          <a:xfrm flipV="1">
            <a:off x="5912706" y="9711041"/>
            <a:ext cx="3090900" cy="37434"/>
          </a:xfrm>
          <a:prstGeom prst="straightConnector1">
            <a:avLst/>
          </a:prstGeom>
          <a:blipFill dpi="0" rotWithShape="0">
            <a:blip r:embed="rId13"/>
            <a:srcRect/>
            <a:tile tx="0" ty="0" sx="100000" sy="100000" flip="none" algn="tl"/>
          </a:blipFill>
          <a:ln w="76200" cap="flat" cmpd="sng" algn="ctr">
            <a:solidFill>
              <a:srgbClr val="FFD616"/>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85" name="Straight Arrow Connector 84"/>
          <p:cNvCxnSpPr/>
          <p:nvPr userDrawn="1"/>
        </p:nvCxnSpPr>
        <p:spPr bwMode="auto">
          <a:xfrm flipH="1">
            <a:off x="10316270" y="10226799"/>
            <a:ext cx="3009" cy="1138176"/>
          </a:xfrm>
          <a:prstGeom prst="straightConnector1">
            <a:avLst/>
          </a:prstGeom>
          <a:blipFill dpi="0" rotWithShape="0">
            <a:blip r:embed="rId13"/>
            <a:srcRect/>
            <a:tile tx="0" ty="0" sx="100000" sy="100000" flip="none" algn="tl"/>
          </a:blipFill>
          <a:ln w="76200" cap="flat" cmpd="sng" algn="ctr">
            <a:solidFill>
              <a:srgbClr val="0081C7"/>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86" name="Straight Arrow Connector 85"/>
          <p:cNvCxnSpPr/>
          <p:nvPr userDrawn="1"/>
        </p:nvCxnSpPr>
        <p:spPr bwMode="auto">
          <a:xfrm flipV="1">
            <a:off x="9530514" y="10168306"/>
            <a:ext cx="0" cy="1362281"/>
          </a:xfrm>
          <a:prstGeom prst="straightConnector1">
            <a:avLst/>
          </a:prstGeom>
          <a:blipFill dpi="0" rotWithShape="0">
            <a:blip r:embed="rId13"/>
            <a:srcRect/>
            <a:tile tx="0" ty="0" sx="100000" sy="100000" flip="none" algn="tl"/>
          </a:blipFill>
          <a:ln w="76200" cap="flat" cmpd="sng" algn="ctr">
            <a:solidFill>
              <a:srgbClr val="AF4035"/>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87" name="Straight Arrow Connector 86"/>
          <p:cNvCxnSpPr/>
          <p:nvPr userDrawn="1"/>
        </p:nvCxnSpPr>
        <p:spPr bwMode="auto">
          <a:xfrm>
            <a:off x="11100146" y="10226799"/>
            <a:ext cx="957368" cy="375617"/>
          </a:xfrm>
          <a:prstGeom prst="straightConnector1">
            <a:avLst/>
          </a:prstGeom>
          <a:blipFill dpi="0" rotWithShape="0">
            <a:blip r:embed="rId13"/>
            <a:srcRect/>
            <a:tile tx="0" ty="0" sx="100000" sy="100000" flip="none" algn="tl"/>
          </a:blipFill>
          <a:ln w="76200" cap="flat" cmpd="sng" algn="ctr">
            <a:solidFill>
              <a:srgbClr val="0081C7"/>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88" name="Straight Arrow Connector 87"/>
          <p:cNvCxnSpPr/>
          <p:nvPr userDrawn="1"/>
        </p:nvCxnSpPr>
        <p:spPr bwMode="auto">
          <a:xfrm>
            <a:off x="11487364" y="9529840"/>
            <a:ext cx="1496724" cy="69792"/>
          </a:xfrm>
          <a:prstGeom prst="straightConnector1">
            <a:avLst/>
          </a:prstGeom>
          <a:blipFill dpi="0" rotWithShape="0">
            <a:blip r:embed="rId13"/>
            <a:srcRect/>
            <a:tile tx="0" ty="0" sx="100000" sy="100000" flip="none" algn="tl"/>
          </a:blipFill>
          <a:ln w="76200" cap="flat" cmpd="sng" algn="ctr">
            <a:solidFill>
              <a:srgbClr val="0081C7"/>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89" name="Straight Arrow Connector 88"/>
          <p:cNvCxnSpPr/>
          <p:nvPr userDrawn="1"/>
        </p:nvCxnSpPr>
        <p:spPr bwMode="auto">
          <a:xfrm>
            <a:off x="13280500" y="9209731"/>
            <a:ext cx="1217152" cy="34896"/>
          </a:xfrm>
          <a:prstGeom prst="straightConnector1">
            <a:avLst/>
          </a:prstGeom>
          <a:blipFill dpi="0" rotWithShape="0">
            <a:blip r:embed="rId13"/>
            <a:srcRect/>
            <a:tile tx="0" ty="0" sx="100000" sy="100000" flip="none" algn="tl"/>
          </a:blipFill>
          <a:ln w="76200" cap="flat" cmpd="sng" algn="ctr">
            <a:solidFill>
              <a:srgbClr val="0081C7"/>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90" name="Oval 89">
            <a:hlinkClick r:id="" action="ppaction://noaction"/>
          </p:cNvPr>
          <p:cNvSpPr/>
          <p:nvPr userDrawn="1"/>
        </p:nvSpPr>
        <p:spPr bwMode="auto">
          <a:xfrm>
            <a:off x="5063208" y="3794307"/>
            <a:ext cx="2736304" cy="2736304"/>
          </a:xfrm>
          <a:prstGeom prst="ellipse">
            <a:avLst/>
          </a:prstGeom>
          <a:solidFill>
            <a:schemeClr val="bg1">
              <a:alpha val="78000"/>
            </a:schemeClr>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lumMod val="50000"/>
                </a:schemeClr>
              </a:solidFill>
              <a:effectLst/>
              <a:latin typeface="Calibri" charset="0"/>
              <a:ea typeface="Calibri" charset="0"/>
              <a:cs typeface="Calibri" charset="0"/>
              <a:sym typeface="Gill Sans" charset="0"/>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bg1">
                    <a:lumMod val="50000"/>
                  </a:schemeClr>
                </a:solidFill>
                <a:effectLst/>
                <a:latin typeface="Calibri" charset="0"/>
                <a:ea typeface="Calibri" charset="0"/>
                <a:cs typeface="Calibri" charset="0"/>
                <a:sym typeface="Gill Sans" charset="0"/>
              </a:rPr>
              <a:t>Know more about Fuel</a:t>
            </a:r>
            <a:r>
              <a:rPr kumimoji="0" lang="en-US" sz="2800" b="0" i="0" u="none" strike="noStrike" cap="none" normalizeH="0" dirty="0">
                <a:ln>
                  <a:noFill/>
                </a:ln>
                <a:solidFill>
                  <a:schemeClr val="bg1">
                    <a:lumMod val="50000"/>
                  </a:schemeClr>
                </a:solidFill>
                <a:effectLst/>
                <a:latin typeface="Calibri" charset="0"/>
                <a:ea typeface="Calibri" charset="0"/>
                <a:cs typeface="Calibri" charset="0"/>
                <a:sym typeface="Gill Sans" charset="0"/>
              </a:rPr>
              <a:t> Cells</a:t>
            </a:r>
            <a:endParaRPr kumimoji="0" lang="en-US" sz="2800" b="0" i="0" u="none" strike="noStrike" cap="none" normalizeH="0" baseline="0" dirty="0">
              <a:ln>
                <a:noFill/>
              </a:ln>
              <a:solidFill>
                <a:schemeClr val="bg1">
                  <a:lumMod val="50000"/>
                </a:schemeClr>
              </a:solidFill>
              <a:effectLst/>
              <a:latin typeface="Calibri" charset="0"/>
              <a:ea typeface="Calibri" charset="0"/>
              <a:cs typeface="Calibri" charset="0"/>
              <a:sym typeface="Gill Sans" charset="0"/>
            </a:endParaRPr>
          </a:p>
        </p:txBody>
      </p:sp>
      <p:pic>
        <p:nvPicPr>
          <p:cNvPr id="91" name="Picture 90"/>
          <p:cNvPicPr>
            <a:picLocks noChangeAspect="1"/>
          </p:cNvPicPr>
          <p:nvPr userDrawn="1"/>
        </p:nvPicPr>
        <p:blipFill rotWithShape="1">
          <a:blip r:embed="rId18">
            <a:extLst>
              <a:ext uri="{28A0092B-C50C-407E-A947-70E740481C1C}">
                <a14:useLocalDpi xmlns:a14="http://schemas.microsoft.com/office/drawing/2010/main" val="0"/>
              </a:ext>
            </a:extLst>
          </a:blip>
          <a:srcRect r="31198" b="60451"/>
          <a:stretch/>
        </p:blipFill>
        <p:spPr>
          <a:xfrm>
            <a:off x="18404917" y="9810328"/>
            <a:ext cx="2883430" cy="693199"/>
          </a:xfrm>
          <a:prstGeom prst="rect">
            <a:avLst/>
          </a:prstGeom>
        </p:spPr>
      </p:pic>
      <p:pic>
        <p:nvPicPr>
          <p:cNvPr id="92" name="Picture 91"/>
          <p:cNvPicPr>
            <a:picLocks noChangeAspect="1"/>
          </p:cNvPicPr>
          <p:nvPr userDrawn="1"/>
        </p:nvPicPr>
        <p:blipFill rotWithShape="1">
          <a:blip r:embed="rId18">
            <a:extLst>
              <a:ext uri="{28A0092B-C50C-407E-A947-70E740481C1C}">
                <a14:useLocalDpi xmlns:a14="http://schemas.microsoft.com/office/drawing/2010/main" val="0"/>
              </a:ext>
            </a:extLst>
          </a:blip>
          <a:srcRect r="31198" b="60451"/>
          <a:stretch/>
        </p:blipFill>
        <p:spPr>
          <a:xfrm flipH="1">
            <a:off x="18359963" y="10565783"/>
            <a:ext cx="2977053" cy="704666"/>
          </a:xfrm>
          <a:prstGeom prst="rect">
            <a:avLst/>
          </a:prstGeom>
        </p:spPr>
      </p:pic>
      <p:pic>
        <p:nvPicPr>
          <p:cNvPr id="93" name="Picture 92"/>
          <p:cNvPicPr>
            <a:picLocks noChangeAspect="1"/>
          </p:cNvPicPr>
          <p:nvPr userDrawn="1"/>
        </p:nvPicPr>
        <p:blipFill rotWithShape="1">
          <a:blip r:embed="rId18">
            <a:extLst>
              <a:ext uri="{28A0092B-C50C-407E-A947-70E740481C1C}">
                <a14:useLocalDpi xmlns:a14="http://schemas.microsoft.com/office/drawing/2010/main" val="0"/>
              </a:ext>
            </a:extLst>
          </a:blip>
          <a:srcRect l="74805" t="43102"/>
          <a:stretch/>
        </p:blipFill>
        <p:spPr>
          <a:xfrm>
            <a:off x="21054378" y="10653383"/>
            <a:ext cx="832455" cy="786266"/>
          </a:xfrm>
          <a:prstGeom prst="rect">
            <a:avLst/>
          </a:prstGeom>
        </p:spPr>
      </p:pic>
    </p:spTree>
    <p:extLst>
      <p:ext uri="{BB962C8B-B14F-4D97-AF65-F5344CB8AC3E}">
        <p14:creationId xmlns:p14="http://schemas.microsoft.com/office/powerpoint/2010/main" val="42846775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ack_Cover">
    <p:spTree>
      <p:nvGrpSpPr>
        <p:cNvPr id="1" name=""/>
        <p:cNvGrpSpPr/>
        <p:nvPr/>
      </p:nvGrpSpPr>
      <p:grpSpPr>
        <a:xfrm>
          <a:off x="0" y="0"/>
          <a:ext cx="0" cy="0"/>
          <a:chOff x="0" y="0"/>
          <a:chExt cx="0" cy="0"/>
        </a:xfrm>
      </p:grpSpPr>
      <p:sp>
        <p:nvSpPr>
          <p:cNvPr id="2" name="Rectangle 1"/>
          <p:cNvSpPr/>
          <p:nvPr userDrawn="1"/>
        </p:nvSpPr>
        <p:spPr bwMode="auto">
          <a:xfrm>
            <a:off x="0" y="0"/>
            <a:ext cx="24384000" cy="13716000"/>
          </a:xfrm>
          <a:prstGeom prst="rect">
            <a:avLst/>
          </a:prstGeom>
          <a:solidFill>
            <a:schemeClr val="bg1"/>
          </a:solidFill>
          <a:ln w="254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1" t="-7614" r="-81464" b="5747"/>
          <a:stretch/>
        </p:blipFill>
        <p:spPr>
          <a:xfrm>
            <a:off x="0" y="0"/>
            <a:ext cx="24384000" cy="13716000"/>
          </a:xfrm>
          <a:prstGeom prst="rect">
            <a:avLst/>
          </a:prstGeom>
          <a:gradFill>
            <a:gsLst>
              <a:gs pos="0">
                <a:srgbClr val="62C4DD">
                  <a:alpha val="43000"/>
                </a:srgbClr>
              </a:gs>
              <a:gs pos="100000">
                <a:srgbClr val="3DA7AB">
                  <a:alpha val="91000"/>
                </a:srgbClr>
              </a:gs>
            </a:gsLst>
            <a:lin ang="5400000" scaled="1"/>
          </a:gradFill>
        </p:spPr>
      </p:pic>
      <p:grpSp>
        <p:nvGrpSpPr>
          <p:cNvPr id="15" name="Group 14"/>
          <p:cNvGrpSpPr/>
          <p:nvPr userDrawn="1"/>
        </p:nvGrpSpPr>
        <p:grpSpPr>
          <a:xfrm>
            <a:off x="0" y="0"/>
            <a:ext cx="24384000" cy="4483145"/>
            <a:chOff x="0" y="0"/>
            <a:chExt cx="24384000" cy="4483145"/>
          </a:xfrm>
        </p:grpSpPr>
        <p:sp>
          <p:nvSpPr>
            <p:cNvPr id="18" name="ZoneTexte 17"/>
            <p:cNvSpPr txBox="1"/>
            <p:nvPr userDrawn="1"/>
          </p:nvSpPr>
          <p:spPr>
            <a:xfrm>
              <a:off x="0" y="559052"/>
              <a:ext cx="24384000" cy="3924093"/>
            </a:xfrm>
            <a:prstGeom prst="rect">
              <a:avLst/>
            </a:prstGeom>
            <a:blipFill>
              <a:blip r:embed="rId3"/>
              <a:srcRect/>
              <a:stretch>
                <a:fillRect t="-18340" b="18340"/>
              </a:stretch>
            </a:blipFill>
          </p:spPr>
          <p:txBody>
            <a:bodyPr wrap="square" rtlCol="0">
              <a:spAutoFit/>
            </a:bodyPr>
            <a:lstStyle/>
            <a:p>
              <a:endParaRPr lang="fr-FR"/>
            </a:p>
          </p:txBody>
        </p:sp>
        <p:sp>
          <p:nvSpPr>
            <p:cNvPr id="19" name="Rectangle 18"/>
            <p:cNvSpPr/>
            <p:nvPr userDrawn="1"/>
          </p:nvSpPr>
          <p:spPr>
            <a:xfrm>
              <a:off x="0" y="0"/>
              <a:ext cx="24384000" cy="1601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273812" y="233264"/>
            <a:ext cx="10503364" cy="2433279"/>
          </a:xfrm>
          <a:prstGeom prst="rect">
            <a:avLst/>
          </a:prstGeom>
        </p:spPr>
      </p:pic>
      <p:pic>
        <p:nvPicPr>
          <p:cNvPr id="23" name="Image 2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2768" y="1070690"/>
            <a:ext cx="1296144" cy="864462"/>
          </a:xfrm>
          <a:prstGeom prst="rect">
            <a:avLst/>
          </a:prstGeom>
        </p:spPr>
      </p:pic>
      <p:pic>
        <p:nvPicPr>
          <p:cNvPr id="9" name="Image 2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2805" y="672173"/>
            <a:ext cx="2772214" cy="1848925"/>
          </a:xfrm>
          <a:prstGeom prst="rect">
            <a:avLst/>
          </a:prstGeom>
        </p:spPr>
      </p:pic>
    </p:spTree>
    <p:extLst>
      <p:ext uri="{BB962C8B-B14F-4D97-AF65-F5344CB8AC3E}">
        <p14:creationId xmlns:p14="http://schemas.microsoft.com/office/powerpoint/2010/main" val="213097246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MVH ">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D1E7C23-2AAD-0D45-B01B-5A673730BB06}" type="slidenum">
              <a:rPr lang="en-US" smtClean="0"/>
              <a:pPr/>
              <a:t>‹#›</a:t>
            </a:fld>
            <a:endParaRPr lang="en-US" dirty="0"/>
          </a:p>
        </p:txBody>
      </p:sp>
      <p:sp>
        <p:nvSpPr>
          <p:cNvPr id="48" name="Content Placeholder 2"/>
          <p:cNvSpPr>
            <a:spLocks noGrp="1"/>
          </p:cNvSpPr>
          <p:nvPr>
            <p:ph sz="quarter" idx="20" hasCustomPrompt="1"/>
          </p:nvPr>
        </p:nvSpPr>
        <p:spPr>
          <a:xfrm>
            <a:off x="1102768" y="589544"/>
            <a:ext cx="20234248" cy="830997"/>
          </a:xfrm>
          <a:prstGeom prst="rect">
            <a:avLst/>
          </a:prstGeom>
        </p:spPr>
        <p:txBody>
          <a:bodyPr lIns="0" tIns="0" rIns="0" bIns="0" anchor="t" anchorCtr="0">
            <a:noAutofit/>
          </a:bodyPr>
          <a:lstStyle>
            <a:lvl1pPr marL="317500" indent="0">
              <a:buNone/>
              <a:defRPr sz="5400" b="1">
                <a:solidFill>
                  <a:srgbClr val="004494"/>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Title comes here</a:t>
            </a:r>
          </a:p>
        </p:txBody>
      </p:sp>
      <p:sp>
        <p:nvSpPr>
          <p:cNvPr id="49" name="Content Placeholder 2"/>
          <p:cNvSpPr>
            <a:spLocks noGrp="1"/>
          </p:cNvSpPr>
          <p:nvPr>
            <p:ph sz="quarter" idx="21" hasCustomPrompt="1"/>
          </p:nvPr>
        </p:nvSpPr>
        <p:spPr>
          <a:xfrm>
            <a:off x="1102768" y="1671169"/>
            <a:ext cx="20234248" cy="492443"/>
          </a:xfrm>
          <a:prstGeom prst="rect">
            <a:avLst/>
          </a:prstGeom>
        </p:spPr>
        <p:txBody>
          <a:bodyPr wrap="square" lIns="0" tIns="0" rIns="0" bIns="0" anchor="t" anchorCtr="0">
            <a:spAutoFit/>
          </a:bodyPr>
          <a:lstStyle>
            <a:lvl1pPr marL="317500" indent="0">
              <a:buNone/>
              <a:defRPr sz="3200" b="0" baseline="0">
                <a:solidFill>
                  <a:srgbClr val="0081C7"/>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Title comes here</a:t>
            </a:r>
          </a:p>
        </p:txBody>
      </p:sp>
    </p:spTree>
    <p:extLst>
      <p:ext uri="{BB962C8B-B14F-4D97-AF65-F5344CB8AC3E}">
        <p14:creationId xmlns:p14="http://schemas.microsoft.com/office/powerpoint/2010/main" val="334103061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2" name="Content Placeholder 2"/>
          <p:cNvSpPr>
            <a:spLocks noGrp="1"/>
          </p:cNvSpPr>
          <p:nvPr>
            <p:ph sz="quarter" idx="20" hasCustomPrompt="1"/>
          </p:nvPr>
        </p:nvSpPr>
        <p:spPr>
          <a:xfrm>
            <a:off x="1102768" y="589544"/>
            <a:ext cx="20234248" cy="830997"/>
          </a:xfrm>
          <a:prstGeom prst="rect">
            <a:avLst/>
          </a:prstGeom>
        </p:spPr>
        <p:txBody>
          <a:bodyPr lIns="0" tIns="0" rIns="0" bIns="0" anchor="t" anchorCtr="0">
            <a:noAutofit/>
          </a:bodyPr>
          <a:lstStyle>
            <a:lvl1pPr marL="317500" indent="0">
              <a:buNone/>
              <a:defRPr sz="5400" b="1">
                <a:solidFill>
                  <a:srgbClr val="004494"/>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smtClean="0"/>
              <a:t>Title comes here</a:t>
            </a:r>
          </a:p>
        </p:txBody>
      </p:sp>
      <p:sp>
        <p:nvSpPr>
          <p:cNvPr id="13" name="Content Placeholder 2"/>
          <p:cNvSpPr>
            <a:spLocks noGrp="1"/>
          </p:cNvSpPr>
          <p:nvPr>
            <p:ph sz="quarter" idx="21" hasCustomPrompt="1"/>
          </p:nvPr>
        </p:nvSpPr>
        <p:spPr>
          <a:xfrm>
            <a:off x="1102768" y="1671169"/>
            <a:ext cx="20234248" cy="492443"/>
          </a:xfrm>
          <a:prstGeom prst="rect">
            <a:avLst/>
          </a:prstGeom>
        </p:spPr>
        <p:txBody>
          <a:bodyPr wrap="square" lIns="0" tIns="0" rIns="0" bIns="0" anchor="t" anchorCtr="0">
            <a:spAutoFit/>
          </a:bodyPr>
          <a:lstStyle>
            <a:lvl1pPr marL="317500" indent="0">
              <a:buNone/>
              <a:defRPr sz="3200" b="0" baseline="0">
                <a:solidFill>
                  <a:srgbClr val="0081C7"/>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smtClean="0"/>
              <a:t>Title comes here</a:t>
            </a:r>
          </a:p>
        </p:txBody>
      </p:sp>
      <p:sp>
        <p:nvSpPr>
          <p:cNvPr id="18" name="Content Placeholder 17"/>
          <p:cNvSpPr>
            <a:spLocks noGrp="1"/>
          </p:cNvSpPr>
          <p:nvPr>
            <p:ph sz="quarter" idx="22" hasCustomPrompt="1"/>
          </p:nvPr>
        </p:nvSpPr>
        <p:spPr>
          <a:xfrm>
            <a:off x="7151440" y="12474624"/>
            <a:ext cx="10801200" cy="1008112"/>
          </a:xfrm>
          <a:prstGeom prst="rect">
            <a:avLst/>
          </a:prstGeom>
        </p:spPr>
        <p:txBody>
          <a:bodyPr/>
          <a:lstStyle>
            <a:lvl1pPr marL="317500" indent="0" algn="ctr">
              <a:buNone/>
              <a:defRPr sz="2400" baseline="0">
                <a:solidFill>
                  <a:srgbClr val="004494"/>
                </a:solidFill>
                <a:latin typeface="Calibri" charset="0"/>
                <a:ea typeface="Calibri" charset="0"/>
                <a:cs typeface="Calibri" charset="0"/>
              </a:defRPr>
            </a:lvl1pPr>
            <a:lvl2pPr marL="762000" indent="0" algn="ctr">
              <a:buNone/>
              <a:defRPr sz="2000">
                <a:solidFill>
                  <a:srgbClr val="004494"/>
                </a:solidFill>
                <a:latin typeface="Calibri" charset="0"/>
                <a:ea typeface="Calibri" charset="0"/>
                <a:cs typeface="Calibri" charset="0"/>
              </a:defRPr>
            </a:lvl2pPr>
            <a:lvl3pPr marL="1206500" indent="0" algn="ctr">
              <a:buNone/>
              <a:defRPr sz="2000">
                <a:solidFill>
                  <a:srgbClr val="004494"/>
                </a:solidFill>
                <a:latin typeface="Calibri" charset="0"/>
                <a:ea typeface="Calibri" charset="0"/>
                <a:cs typeface="Calibri" charset="0"/>
              </a:defRPr>
            </a:lvl3pPr>
            <a:lvl4pPr marL="1651000" indent="0" algn="ctr">
              <a:buNone/>
              <a:defRPr sz="2000">
                <a:solidFill>
                  <a:srgbClr val="004494"/>
                </a:solidFill>
                <a:latin typeface="Calibri" charset="0"/>
                <a:ea typeface="Calibri" charset="0"/>
                <a:cs typeface="Calibri" charset="0"/>
              </a:defRPr>
            </a:lvl4pPr>
            <a:lvl5pPr marL="2095500" indent="0" algn="ctr">
              <a:buNone/>
              <a:defRPr sz="2000">
                <a:solidFill>
                  <a:srgbClr val="004494"/>
                </a:solidFill>
                <a:latin typeface="Calibri" charset="0"/>
                <a:ea typeface="Calibri" charset="0"/>
                <a:cs typeface="Calibri" charset="0"/>
              </a:defRPr>
            </a:lvl5pPr>
          </a:lstStyle>
          <a:p>
            <a:pPr lvl="0"/>
            <a:r>
              <a:rPr lang="en-US" dirty="0" smtClean="0"/>
              <a:t>Edit </a:t>
            </a:r>
            <a:r>
              <a:rPr lang="en-US" smtClean="0"/>
              <a:t>here source or footer</a:t>
            </a:r>
            <a:endParaRPr lang="en-US" dirty="0"/>
          </a:p>
        </p:txBody>
      </p:sp>
      <p:sp>
        <p:nvSpPr>
          <p:cNvPr id="11" name="Slide Number Placeholder 1"/>
          <p:cNvSpPr>
            <a:spLocks noGrp="1"/>
          </p:cNvSpPr>
          <p:nvPr>
            <p:ph type="sldNum" sz="quarter" idx="4"/>
          </p:nvPr>
        </p:nvSpPr>
        <p:spPr>
          <a:xfrm>
            <a:off x="22273120" y="12639557"/>
            <a:ext cx="981584" cy="805536"/>
          </a:xfrm>
          <a:prstGeom prst="rect">
            <a:avLst/>
          </a:prstGeom>
        </p:spPr>
        <p:txBody>
          <a:bodyPr vert="horz" lIns="91440" tIns="45720" rIns="91440" bIns="45720" rtlCol="0" anchor="ctr"/>
          <a:lstStyle>
            <a:lvl1pPr algn="r">
              <a:defRPr sz="2400">
                <a:solidFill>
                  <a:srgbClr val="004494"/>
                </a:solidFill>
                <a:latin typeface="Calibri" charset="0"/>
                <a:ea typeface="Calibri" charset="0"/>
                <a:cs typeface="Calibri"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D1E7C23-2AAD-0D45-B01B-5A673730BB06}" type="slidenum">
              <a:rPr kumimoji="0" lang="en-US" sz="2400" b="0" i="0" u="none" strike="noStrike" kern="1200" cap="none" spc="0" normalizeH="0" baseline="0" noProof="0" smtClean="0">
                <a:ln>
                  <a:noFill/>
                </a:ln>
                <a:solidFill>
                  <a:srgbClr val="004494"/>
                </a:solidFill>
                <a:effectLst/>
                <a:uLnTx/>
                <a:uFillTx/>
                <a:latin typeface="Calibri" charset="0"/>
                <a:cs typeface="Calibri" charset="0"/>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2400" b="0" i="0" u="none" strike="noStrike" kern="1200" cap="none" spc="0" normalizeH="0" baseline="0" noProof="0" dirty="0">
              <a:ln>
                <a:noFill/>
              </a:ln>
              <a:solidFill>
                <a:srgbClr val="004494"/>
              </a:solidFill>
              <a:effectLst/>
              <a:uLnTx/>
              <a:uFillTx/>
              <a:latin typeface="Calibri" charset="0"/>
              <a:cs typeface="Calibri" charset="0"/>
              <a:sym typeface="Gill Sans" charset="0"/>
            </a:endParaRPr>
          </a:p>
        </p:txBody>
      </p:sp>
      <p:sp>
        <p:nvSpPr>
          <p:cNvPr id="15" name="Text Placeholder 6"/>
          <p:cNvSpPr>
            <a:spLocks noGrp="1"/>
          </p:cNvSpPr>
          <p:nvPr>
            <p:ph type="body" sz="quarter" idx="24"/>
          </p:nvPr>
        </p:nvSpPr>
        <p:spPr>
          <a:xfrm>
            <a:off x="1102768" y="4121150"/>
            <a:ext cx="22185320" cy="4821833"/>
          </a:xfrm>
          <a:prstGeom prst="rect">
            <a:avLst/>
          </a:prstGeom>
        </p:spPr>
        <p:txBody>
          <a:bodyPr wrap="square" lIns="0" tIns="0" rIns="0" bIns="0" anchor="t" anchorCtr="0">
            <a:spAutoFit/>
          </a:bodyPr>
          <a:lstStyle>
            <a:lvl1pPr marL="774700" indent="-457200">
              <a:buFont typeface="Arial" charset="0"/>
              <a:buChar char="•"/>
              <a:defRPr sz="2800">
                <a:solidFill>
                  <a:srgbClr val="7F7F7F"/>
                </a:solidFill>
                <a:latin typeface="Calibri" charset="0"/>
                <a:ea typeface="Calibri" charset="0"/>
                <a:cs typeface="Calibri" charset="0"/>
              </a:defRPr>
            </a:lvl1pPr>
            <a:lvl2pPr>
              <a:defRPr sz="2800">
                <a:solidFill>
                  <a:srgbClr val="7F7F7F"/>
                </a:solidFill>
                <a:latin typeface="Calibri" charset="0"/>
                <a:ea typeface="Calibri" charset="0"/>
                <a:cs typeface="Calibri" charset="0"/>
              </a:defRPr>
            </a:lvl2pPr>
            <a:lvl3pPr>
              <a:defRPr sz="2800">
                <a:solidFill>
                  <a:srgbClr val="7F7F7F"/>
                </a:solidFill>
                <a:latin typeface="Calibri" charset="0"/>
                <a:ea typeface="Calibri" charset="0"/>
                <a:cs typeface="Calibri" charset="0"/>
              </a:defRPr>
            </a:lvl3pPr>
            <a:lvl4pPr>
              <a:defRPr sz="2800">
                <a:solidFill>
                  <a:srgbClr val="7F7F7F"/>
                </a:solidFill>
                <a:latin typeface="Calibri" charset="0"/>
                <a:ea typeface="Calibri" charset="0"/>
                <a:cs typeface="Calibri" charset="0"/>
              </a:defRPr>
            </a:lvl4pPr>
            <a:lvl5pPr marL="2552700" indent="-457200">
              <a:buFont typeface="Arial" charset="0"/>
              <a:buChar char="•"/>
              <a:defRPr sz="2800">
                <a:solidFill>
                  <a:srgbClr val="7F7F7F"/>
                </a:solidFill>
                <a:latin typeface="Calibri" charset="0"/>
                <a:ea typeface="Calibri" charset="0"/>
                <a:cs typeface="Calibri"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49772989"/>
      </p:ext>
    </p:extLst>
  </p:cSld>
  <p:clrMapOvr>
    <a:masterClrMapping/>
  </p:clrMapOvr>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16" name="Rectangle 15"/>
          <p:cNvSpPr/>
          <p:nvPr userDrawn="1"/>
        </p:nvSpPr>
        <p:spPr bwMode="auto">
          <a:xfrm rot="10800000">
            <a:off x="0" y="2089527"/>
            <a:ext cx="24393262" cy="9886009"/>
          </a:xfrm>
          <a:prstGeom prst="rect">
            <a:avLst/>
          </a:prstGeom>
          <a:gradFill>
            <a:gsLst>
              <a:gs pos="0">
                <a:srgbClr val="004494"/>
              </a:gs>
              <a:gs pos="100000">
                <a:srgbClr val="3DA7AB">
                  <a:alpha val="58431"/>
                </a:srgbClr>
              </a:gs>
            </a:gsLst>
            <a:lin ang="10800000" scaled="1"/>
          </a:gra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a:ln>
                <a:noFill/>
              </a:ln>
              <a:solidFill>
                <a:srgbClr val="000000"/>
              </a:solidFill>
              <a:effectLst/>
              <a:uLnTx/>
              <a:uFillTx/>
              <a:latin typeface="Gill Sans" charset="0"/>
              <a:ea typeface="Heiti SC Light" charset="0"/>
              <a:cs typeface="Heiti SC Light" charset="0"/>
              <a:sym typeface="Gill Sans" charset="0"/>
            </a:endParaRP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1E7C23-2AAD-0D45-B01B-5A673730BB06}" type="slidenum">
              <a:rPr kumimoji="0" lang="en-US" sz="2400" b="0" i="0" u="none" strike="noStrike" kern="1200" cap="none" spc="0" normalizeH="0" baseline="0" noProof="0" smtClean="0">
                <a:ln>
                  <a:noFill/>
                </a:ln>
                <a:solidFill>
                  <a:srgbClr val="004494"/>
                </a:solidFill>
                <a:effectLst/>
                <a:uLnTx/>
                <a:uFillTx/>
                <a:latin typeface="Calibri" charset="0"/>
                <a:cs typeface="Calibri" charset="0"/>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2400" b="0" i="0" u="none" strike="noStrike" kern="1200" cap="none" spc="0" normalizeH="0" baseline="0" noProof="0" dirty="0">
              <a:ln>
                <a:noFill/>
              </a:ln>
              <a:solidFill>
                <a:srgbClr val="004494"/>
              </a:solidFill>
              <a:effectLst/>
              <a:uLnTx/>
              <a:uFillTx/>
              <a:latin typeface="Calibri" charset="0"/>
              <a:cs typeface="Calibri" charset="0"/>
              <a:sym typeface="Gill Sans" charset="0"/>
            </a:endParaRPr>
          </a:p>
        </p:txBody>
      </p:sp>
      <p:grpSp>
        <p:nvGrpSpPr>
          <p:cNvPr id="5" name="Group 4"/>
          <p:cNvGrpSpPr/>
          <p:nvPr userDrawn="1"/>
        </p:nvGrpSpPr>
        <p:grpSpPr>
          <a:xfrm>
            <a:off x="0" y="0"/>
            <a:ext cx="24384000" cy="4483145"/>
            <a:chOff x="0" y="0"/>
            <a:chExt cx="24384000" cy="4483145"/>
          </a:xfrm>
        </p:grpSpPr>
        <p:sp>
          <p:nvSpPr>
            <p:cNvPr id="6" name="ZoneTexte 17"/>
            <p:cNvSpPr txBox="1"/>
            <p:nvPr userDrawn="1"/>
          </p:nvSpPr>
          <p:spPr>
            <a:xfrm>
              <a:off x="0" y="559052"/>
              <a:ext cx="24384000" cy="3924093"/>
            </a:xfrm>
            <a:prstGeom prst="rect">
              <a:avLst/>
            </a:prstGeom>
            <a:blipFill>
              <a:blip r:embed="rId2"/>
              <a:srcRect/>
              <a:stretch>
                <a:fillRect t="-18340" b="18340"/>
              </a:stretch>
            </a:blip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5600" b="0" i="0" u="none" strike="noStrike" kern="1200" cap="none" spc="0" normalizeH="0" baseline="0" noProof="0">
                <a:ln>
                  <a:noFill/>
                </a:ln>
                <a:solidFill>
                  <a:srgbClr val="000000"/>
                </a:solidFill>
                <a:effectLst/>
                <a:uLnTx/>
                <a:uFillTx/>
                <a:latin typeface="Gill Sans" charset="0"/>
                <a:sym typeface="Gill Sans" charset="0"/>
              </a:endParaRPr>
            </a:p>
          </p:txBody>
        </p:sp>
        <p:sp>
          <p:nvSpPr>
            <p:cNvPr id="7" name="Rectangle 6"/>
            <p:cNvSpPr/>
            <p:nvPr userDrawn="1"/>
          </p:nvSpPr>
          <p:spPr>
            <a:xfrm>
              <a:off x="0" y="0"/>
              <a:ext cx="24384000" cy="1601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a:ln>
                  <a:noFill/>
                </a:ln>
                <a:solidFill>
                  <a:srgbClr val="FFFFFF"/>
                </a:solidFill>
                <a:effectLst/>
                <a:uLnTx/>
                <a:uFillTx/>
                <a:latin typeface="Calibri"/>
                <a:ea typeface="+mn-ea"/>
                <a:cs typeface="+mn-cs"/>
                <a:sym typeface="Gill Sans" charset="0"/>
              </a:endParaRPr>
            </a:p>
          </p:txBody>
        </p:sp>
      </p:grpSp>
      <p:sp>
        <p:nvSpPr>
          <p:cNvPr id="9" name="Content Placeholder 2"/>
          <p:cNvSpPr>
            <a:spLocks noGrp="1"/>
          </p:cNvSpPr>
          <p:nvPr>
            <p:ph sz="quarter" idx="20" hasCustomPrompt="1"/>
          </p:nvPr>
        </p:nvSpPr>
        <p:spPr>
          <a:xfrm>
            <a:off x="1102768" y="589544"/>
            <a:ext cx="20234248" cy="830997"/>
          </a:xfrm>
          <a:prstGeom prst="rect">
            <a:avLst/>
          </a:prstGeom>
        </p:spPr>
        <p:txBody>
          <a:bodyPr lIns="0" tIns="0" rIns="0" bIns="0" anchor="t" anchorCtr="0">
            <a:noAutofit/>
          </a:bodyPr>
          <a:lstStyle>
            <a:lvl1pPr marL="317500" indent="0">
              <a:buNone/>
              <a:defRPr sz="5400" b="1">
                <a:solidFill>
                  <a:srgbClr val="004494"/>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Title comes here</a:t>
            </a:r>
          </a:p>
        </p:txBody>
      </p:sp>
      <p:sp>
        <p:nvSpPr>
          <p:cNvPr id="10" name="Content Placeholder 2"/>
          <p:cNvSpPr>
            <a:spLocks noGrp="1"/>
          </p:cNvSpPr>
          <p:nvPr>
            <p:ph sz="quarter" idx="21" hasCustomPrompt="1"/>
          </p:nvPr>
        </p:nvSpPr>
        <p:spPr>
          <a:xfrm>
            <a:off x="1102768" y="1671169"/>
            <a:ext cx="20234248" cy="492443"/>
          </a:xfrm>
          <a:prstGeom prst="rect">
            <a:avLst/>
          </a:prstGeom>
        </p:spPr>
        <p:txBody>
          <a:bodyPr wrap="square" lIns="0" tIns="0" rIns="0" bIns="0" anchor="t" anchorCtr="0">
            <a:spAutoFit/>
          </a:bodyPr>
          <a:lstStyle>
            <a:lvl1pPr marL="317500" indent="0">
              <a:buNone/>
              <a:defRPr sz="3200" b="0" baseline="0">
                <a:solidFill>
                  <a:srgbClr val="0081C7"/>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Title comes here</a:t>
            </a:r>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450484" y="449288"/>
            <a:ext cx="1830748" cy="1839364"/>
          </a:xfrm>
          <a:prstGeom prst="rect">
            <a:avLst/>
          </a:prstGeom>
        </p:spPr>
      </p:pic>
    </p:spTree>
    <p:extLst>
      <p:ext uri="{BB962C8B-B14F-4D97-AF65-F5344CB8AC3E}">
        <p14:creationId xmlns:p14="http://schemas.microsoft.com/office/powerpoint/2010/main" val="33726014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Slide Number Placeholder 1"/>
          <p:cNvSpPr>
            <a:spLocks noGrp="1"/>
          </p:cNvSpPr>
          <p:nvPr>
            <p:ph type="sldNum" sz="quarter" idx="4"/>
          </p:nvPr>
        </p:nvSpPr>
        <p:spPr>
          <a:xfrm>
            <a:off x="22273120" y="12639557"/>
            <a:ext cx="981584" cy="805536"/>
          </a:xfrm>
          <a:prstGeom prst="rect">
            <a:avLst/>
          </a:prstGeom>
        </p:spPr>
        <p:txBody>
          <a:bodyPr vert="horz" lIns="91440" tIns="45720" rIns="91440" bIns="45720" rtlCol="0" anchor="ctr"/>
          <a:lstStyle>
            <a:lvl1pPr algn="r">
              <a:defRPr sz="2400">
                <a:solidFill>
                  <a:srgbClr val="004494"/>
                </a:solidFill>
                <a:latin typeface="Calibri" charset="0"/>
                <a:ea typeface="Calibri" charset="0"/>
                <a:cs typeface="Calibri" charset="0"/>
              </a:defRPr>
            </a:lvl1pPr>
          </a:lstStyle>
          <a:p>
            <a:fld id="{CD1E7C23-2AAD-0D45-B01B-5A673730BB06}" type="slidenum">
              <a:rPr lang="en-US" smtClean="0"/>
              <a:pPr/>
              <a:t>‹#›</a:t>
            </a:fld>
            <a:endParaRPr lang="en-US" dirty="0"/>
          </a:p>
        </p:txBody>
      </p:sp>
      <p:sp>
        <p:nvSpPr>
          <p:cNvPr id="6" name="Content Placeholder 2"/>
          <p:cNvSpPr>
            <a:spLocks noGrp="1"/>
          </p:cNvSpPr>
          <p:nvPr>
            <p:ph sz="quarter" idx="12" hasCustomPrompt="1"/>
          </p:nvPr>
        </p:nvSpPr>
        <p:spPr>
          <a:xfrm>
            <a:off x="3407024" y="10890448"/>
            <a:ext cx="6696744" cy="745084"/>
          </a:xfrm>
          <a:prstGeom prst="rect">
            <a:avLst/>
          </a:prstGeom>
        </p:spPr>
        <p:txBody>
          <a:bodyPr/>
          <a:lstStyle>
            <a:lvl1pPr marL="317500" indent="0" algn="ctr">
              <a:buNone/>
              <a:defRPr sz="3200" baseline="0">
                <a:solidFill>
                  <a:schemeClr val="bg1"/>
                </a:solidFill>
                <a:latin typeface="Calibri" charset="0"/>
                <a:ea typeface="Calibri" charset="0"/>
                <a:cs typeface="Calibri" charset="0"/>
              </a:defRPr>
            </a:lvl1pPr>
            <a:lvl2pPr marL="762000" indent="0">
              <a:buNone/>
              <a:defRPr sz="4400">
                <a:solidFill>
                  <a:schemeClr val="bg1"/>
                </a:solidFill>
                <a:latin typeface="DIN Condensed" charset="0"/>
                <a:ea typeface="DIN Condensed" charset="0"/>
                <a:cs typeface="DIN Condensed" charset="0"/>
              </a:defRPr>
            </a:lvl2pPr>
            <a:lvl3pPr marL="1206500" indent="0">
              <a:buNone/>
              <a:defRPr sz="4400">
                <a:solidFill>
                  <a:schemeClr val="bg1"/>
                </a:solidFill>
                <a:latin typeface="DIN Condensed" charset="0"/>
                <a:ea typeface="DIN Condensed" charset="0"/>
                <a:cs typeface="DIN Condensed" charset="0"/>
              </a:defRPr>
            </a:lvl3pPr>
            <a:lvl4pPr marL="1651000" indent="0">
              <a:buNone/>
              <a:defRPr sz="4400">
                <a:solidFill>
                  <a:schemeClr val="bg1"/>
                </a:solidFill>
                <a:latin typeface="DIN Condensed" charset="0"/>
                <a:ea typeface="DIN Condensed" charset="0"/>
                <a:cs typeface="DIN Condensed" charset="0"/>
              </a:defRPr>
            </a:lvl4pPr>
            <a:lvl5pPr marL="2095500" indent="0">
              <a:buNone/>
              <a:defRPr sz="4400">
                <a:solidFill>
                  <a:schemeClr val="bg1"/>
                </a:solidFill>
                <a:latin typeface="DIN Condensed" charset="0"/>
                <a:ea typeface="DIN Condensed" charset="0"/>
                <a:cs typeface="DIN Condensed" charset="0"/>
              </a:defRPr>
            </a:lvl5pPr>
          </a:lstStyle>
          <a:p>
            <a:pPr lvl="0"/>
            <a:r>
              <a:rPr lang="en-US" dirty="0"/>
              <a:t>Date comes here</a:t>
            </a:r>
          </a:p>
        </p:txBody>
      </p:sp>
      <p:sp>
        <p:nvSpPr>
          <p:cNvPr id="11" name="Content Placeholder 2"/>
          <p:cNvSpPr>
            <a:spLocks noGrp="1"/>
          </p:cNvSpPr>
          <p:nvPr>
            <p:ph sz="quarter" idx="20" hasCustomPrompt="1"/>
          </p:nvPr>
        </p:nvSpPr>
        <p:spPr>
          <a:xfrm>
            <a:off x="3407024" y="4625752"/>
            <a:ext cx="6696744" cy="4248472"/>
          </a:xfrm>
          <a:prstGeom prst="rect">
            <a:avLst/>
          </a:prstGeom>
        </p:spPr>
        <p:txBody>
          <a:bodyPr lIns="0" tIns="0" rIns="0" bIns="0" anchor="t" anchorCtr="0">
            <a:noAutofit/>
          </a:bodyPr>
          <a:lstStyle>
            <a:lvl1pPr marL="317500" indent="0" algn="ctr">
              <a:buNone/>
              <a:defRPr sz="6000" b="1">
                <a:solidFill>
                  <a:srgbClr val="004494"/>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Title comes here</a:t>
            </a:r>
          </a:p>
        </p:txBody>
      </p:sp>
      <p:sp>
        <p:nvSpPr>
          <p:cNvPr id="12" name="Content Placeholder 2"/>
          <p:cNvSpPr>
            <a:spLocks noGrp="1"/>
          </p:cNvSpPr>
          <p:nvPr>
            <p:ph sz="quarter" idx="25" hasCustomPrompt="1"/>
          </p:nvPr>
        </p:nvSpPr>
        <p:spPr>
          <a:xfrm>
            <a:off x="3409257" y="8874224"/>
            <a:ext cx="6694512" cy="1903100"/>
          </a:xfrm>
          <a:prstGeom prst="rect">
            <a:avLst/>
          </a:prstGeom>
        </p:spPr>
        <p:txBody>
          <a:bodyPr lIns="0" tIns="0" rIns="0" bIns="0" anchor="t" anchorCtr="0">
            <a:noAutofit/>
          </a:bodyPr>
          <a:lstStyle>
            <a:lvl1pPr marL="317500" indent="0" algn="ctr">
              <a:buNone/>
              <a:defRPr sz="5400" b="1">
                <a:solidFill>
                  <a:schemeClr val="bg1"/>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Name forename</a:t>
            </a:r>
          </a:p>
          <a:p>
            <a:pPr lvl="0"/>
            <a:r>
              <a:rPr lang="en-US" dirty="0"/>
              <a:t>Job description</a:t>
            </a:r>
          </a:p>
        </p:txBody>
      </p:sp>
    </p:spTree>
    <p:extLst>
      <p:ext uri="{BB962C8B-B14F-4D97-AF65-F5344CB8AC3E}">
        <p14:creationId xmlns:p14="http://schemas.microsoft.com/office/powerpoint/2010/main" val="1225336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ver_Sales">
    <p:spTree>
      <p:nvGrpSpPr>
        <p:cNvPr id="1" name=""/>
        <p:cNvGrpSpPr/>
        <p:nvPr/>
      </p:nvGrpSpPr>
      <p:grpSpPr>
        <a:xfrm>
          <a:off x="0" y="0"/>
          <a:ext cx="0" cy="0"/>
          <a:chOff x="0" y="0"/>
          <a:chExt cx="0" cy="0"/>
        </a:xfrm>
      </p:grpSpPr>
      <p:pic>
        <p:nvPicPr>
          <p:cNvPr id="12" name="Background picture"/>
          <p:cNvPicPr>
            <a:picLocks noChangeAspect="1"/>
          </p:cNvPicPr>
          <p:nvPr userDrawn="1"/>
        </p:nvPicPr>
        <p:blipFill rotWithShape="1">
          <a:blip r:embed="rId2" cstate="print">
            <a:extLst>
              <a:ext uri="{28A0092B-C50C-407E-A947-70E740481C1C}">
                <a14:useLocalDpi xmlns:a14="http://schemas.microsoft.com/office/drawing/2010/main" val="0"/>
              </a:ext>
            </a:extLst>
          </a:blip>
          <a:srcRect l="328" t="9622" r="7894" b="11817"/>
          <a:stretch/>
        </p:blipFill>
        <p:spPr>
          <a:xfrm>
            <a:off x="0" y="1"/>
            <a:ext cx="24384000" cy="13711770"/>
          </a:xfrm>
          <a:prstGeom prst="rect">
            <a:avLst/>
          </a:prstGeom>
        </p:spPr>
      </p:pic>
      <p:sp>
        <p:nvSpPr>
          <p:cNvPr id="21" name="Cover Blue Left"/>
          <p:cNvSpPr/>
          <p:nvPr userDrawn="1"/>
        </p:nvSpPr>
        <p:spPr>
          <a:xfrm>
            <a:off x="0" y="-16147"/>
            <a:ext cx="12192000" cy="1372791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prstClr val="white"/>
              </a:solidFill>
            </a:endParaRPr>
          </a:p>
        </p:txBody>
      </p:sp>
      <p:pic>
        <p:nvPicPr>
          <p:cNvPr id="13" name="Background right"/>
          <p:cNvPicPr>
            <a:picLocks noChangeAspect="1"/>
          </p:cNvPicPr>
          <p:nvPr userDrawn="1"/>
        </p:nvPicPr>
        <p:blipFill rotWithShape="1">
          <a:blip r:embed="rId3">
            <a:extLst>
              <a:ext uri="{28A0092B-C50C-407E-A947-70E740481C1C}">
                <a14:useLocalDpi xmlns:a14="http://schemas.microsoft.com/office/drawing/2010/main" val="0"/>
              </a:ext>
            </a:extLst>
          </a:blip>
          <a:srcRect l="87333"/>
          <a:stretch/>
        </p:blipFill>
        <p:spPr>
          <a:xfrm>
            <a:off x="21295360" y="0"/>
            <a:ext cx="3088640" cy="13716000"/>
          </a:xfrm>
          <a:prstGeom prst="rect">
            <a:avLst/>
          </a:prstGeom>
        </p:spPr>
      </p:pic>
      <p:sp>
        <p:nvSpPr>
          <p:cNvPr id="58" name="Line Top White"/>
          <p:cNvSpPr>
            <a:spLocks noGrp="1"/>
          </p:cNvSpPr>
          <p:nvPr>
            <p:ph type="body" sz="quarter" idx="20" hasCustomPrompt="1"/>
          </p:nvPr>
        </p:nvSpPr>
        <p:spPr bwMode="gray">
          <a:xfrm>
            <a:off x="0" y="960000"/>
            <a:ext cx="3840000" cy="960000"/>
          </a:xfrm>
          <a:blipFill dpi="0" rotWithShape="1">
            <a:blip r:embed="rId4" cstate="print">
              <a:extLst>
                <a:ext uri="{28A0092B-C50C-407E-A947-70E740481C1C}">
                  <a14:useLocalDpi xmlns:a14="http://schemas.microsoft.com/office/drawing/2010/main" val="0"/>
                </a:ext>
              </a:extLst>
            </a:blip>
            <a:srcRect/>
            <a:stretch>
              <a:fillRect/>
            </a:stretch>
          </a:blipFill>
        </p:spPr>
        <p:txBody>
          <a:bodyPr/>
          <a:lstStyle>
            <a:lvl1pPr marL="0" indent="0">
              <a:buNone/>
              <a:defRPr sz="266">
                <a:solidFill>
                  <a:schemeClr val="accent3">
                    <a:alpha val="0"/>
                  </a:schemeClr>
                </a:solidFill>
              </a:defRPr>
            </a:lvl1pPr>
          </a:lstStyle>
          <a:p>
            <a:pPr lvl="0"/>
            <a:r>
              <a:rPr lang="en-US" noProof="0" dirty="0"/>
              <a:t> </a:t>
            </a:r>
          </a:p>
        </p:txBody>
      </p:sp>
      <p:sp>
        <p:nvSpPr>
          <p:cNvPr id="59" name="Line Bottom White"/>
          <p:cNvSpPr>
            <a:spLocks noGrp="1"/>
          </p:cNvSpPr>
          <p:nvPr>
            <p:ph type="body" sz="quarter" idx="21" hasCustomPrompt="1"/>
          </p:nvPr>
        </p:nvSpPr>
        <p:spPr bwMode="gray">
          <a:xfrm>
            <a:off x="0" y="6528000"/>
            <a:ext cx="3840000" cy="960000"/>
          </a:xfrm>
          <a:blipFill dpi="0" rotWithShape="1">
            <a:blip r:embed="rId4" cstate="print">
              <a:extLst>
                <a:ext uri="{28A0092B-C50C-407E-A947-70E740481C1C}">
                  <a14:useLocalDpi xmlns:a14="http://schemas.microsoft.com/office/drawing/2010/main" val="0"/>
                </a:ext>
              </a:extLst>
            </a:blip>
            <a:srcRect/>
            <a:stretch>
              <a:fillRect/>
            </a:stretch>
          </a:blipFill>
        </p:spPr>
        <p:txBody>
          <a:bodyPr/>
          <a:lstStyle>
            <a:lvl1pPr marL="0" indent="0">
              <a:buNone/>
              <a:defRPr sz="266">
                <a:solidFill>
                  <a:schemeClr val="accent3">
                    <a:alpha val="0"/>
                  </a:schemeClr>
                </a:solidFill>
              </a:defRPr>
            </a:lvl1pPr>
          </a:lstStyle>
          <a:p>
            <a:pPr lvl="0"/>
            <a:r>
              <a:rPr lang="en-US" noProof="0" dirty="0"/>
              <a:t> </a:t>
            </a:r>
          </a:p>
        </p:txBody>
      </p:sp>
      <p:sp>
        <p:nvSpPr>
          <p:cNvPr id="60" name="Flux Color"/>
          <p:cNvSpPr>
            <a:spLocks noGrp="1"/>
          </p:cNvSpPr>
          <p:nvPr>
            <p:ph type="body" sz="quarter" idx="22" hasCustomPrompt="1"/>
          </p:nvPr>
        </p:nvSpPr>
        <p:spPr bwMode="gray">
          <a:xfrm>
            <a:off x="391" y="11808000"/>
            <a:ext cx="24383222" cy="960000"/>
          </a:xfrm>
          <a:blipFill dpi="0" rotWithShape="1">
            <a:blip r:embed="rId5" cstate="print">
              <a:extLst>
                <a:ext uri="{28A0092B-C50C-407E-A947-70E740481C1C}">
                  <a14:useLocalDpi xmlns:a14="http://schemas.microsoft.com/office/drawing/2010/main" val="0"/>
                </a:ext>
              </a:extLst>
            </a:blip>
            <a:srcRect/>
            <a:stretch>
              <a:fillRect/>
            </a:stretch>
          </a:blipFill>
        </p:spPr>
        <p:txBody>
          <a:bodyPr/>
          <a:lstStyle>
            <a:lvl1pPr marL="0" indent="0">
              <a:buNone/>
              <a:defRPr sz="266">
                <a:solidFill>
                  <a:schemeClr val="accent3">
                    <a:alpha val="0"/>
                  </a:schemeClr>
                </a:solidFill>
              </a:defRPr>
            </a:lvl1pPr>
          </a:lstStyle>
          <a:p>
            <a:pPr lvl="0"/>
            <a:r>
              <a:rPr lang="en-US" noProof="0" dirty="0"/>
              <a:t> </a:t>
            </a:r>
          </a:p>
        </p:txBody>
      </p:sp>
      <p:sp>
        <p:nvSpPr>
          <p:cNvPr id="17" name="Subtitle 2"/>
          <p:cNvSpPr>
            <a:spLocks noGrp="1"/>
          </p:cNvSpPr>
          <p:nvPr>
            <p:ph type="subTitle" idx="1" hasCustomPrompt="1"/>
          </p:nvPr>
        </p:nvSpPr>
        <p:spPr>
          <a:xfrm>
            <a:off x="1334402" y="4982403"/>
            <a:ext cx="10360296" cy="861774"/>
          </a:xfrm>
        </p:spPr>
        <p:txBody>
          <a:bodyPr wrap="square" lIns="0" tIns="0" rIns="0" bIns="0">
            <a:noAutofit/>
          </a:bodyPr>
          <a:lstStyle>
            <a:lvl1pPr marL="0" indent="0" algn="l">
              <a:buNone/>
              <a:defRPr sz="5600">
                <a:solidFill>
                  <a:schemeClr val="bg1"/>
                </a:solidFill>
              </a:defRPr>
            </a:lvl1pPr>
            <a:lvl2pPr marL="1219170" indent="0" algn="ctr">
              <a:buNone/>
              <a:defRPr>
                <a:solidFill>
                  <a:schemeClr val="tx1">
                    <a:tint val="75000"/>
                  </a:schemeClr>
                </a:solidFill>
              </a:defRPr>
            </a:lvl2pPr>
            <a:lvl3pPr marL="2438340" indent="0" algn="ctr">
              <a:buNone/>
              <a:defRPr>
                <a:solidFill>
                  <a:schemeClr val="tx1">
                    <a:tint val="75000"/>
                  </a:schemeClr>
                </a:solidFill>
              </a:defRPr>
            </a:lvl3pPr>
            <a:lvl4pPr marL="3657508" indent="0" algn="ctr">
              <a:buNone/>
              <a:defRPr>
                <a:solidFill>
                  <a:schemeClr val="tx1">
                    <a:tint val="75000"/>
                  </a:schemeClr>
                </a:solidFill>
              </a:defRPr>
            </a:lvl4pPr>
            <a:lvl5pPr marL="4876678" indent="0" algn="ctr">
              <a:buNone/>
              <a:defRPr>
                <a:solidFill>
                  <a:schemeClr val="tx1">
                    <a:tint val="75000"/>
                  </a:schemeClr>
                </a:solidFill>
              </a:defRPr>
            </a:lvl5pPr>
            <a:lvl6pPr marL="6095848" indent="0" algn="ctr">
              <a:buNone/>
              <a:defRPr>
                <a:solidFill>
                  <a:schemeClr val="tx1">
                    <a:tint val="75000"/>
                  </a:schemeClr>
                </a:solidFill>
              </a:defRPr>
            </a:lvl6pPr>
            <a:lvl7pPr marL="7315018" indent="0" algn="ctr">
              <a:buNone/>
              <a:defRPr>
                <a:solidFill>
                  <a:schemeClr val="tx1">
                    <a:tint val="75000"/>
                  </a:schemeClr>
                </a:solidFill>
              </a:defRPr>
            </a:lvl7pPr>
            <a:lvl8pPr marL="8534186" indent="0" algn="ctr">
              <a:buNone/>
              <a:defRPr>
                <a:solidFill>
                  <a:schemeClr val="tx1">
                    <a:tint val="75000"/>
                  </a:schemeClr>
                </a:solidFill>
              </a:defRPr>
            </a:lvl8pPr>
            <a:lvl9pPr marL="9753356" indent="0" algn="ctr">
              <a:buNone/>
              <a:defRPr>
                <a:solidFill>
                  <a:schemeClr val="tx1">
                    <a:tint val="75000"/>
                  </a:schemeClr>
                </a:solidFill>
              </a:defRPr>
            </a:lvl9pPr>
          </a:lstStyle>
          <a:p>
            <a:r>
              <a:rPr lang="en-US" dirty="0"/>
              <a:t>Date</a:t>
            </a:r>
          </a:p>
        </p:txBody>
      </p:sp>
      <p:sp>
        <p:nvSpPr>
          <p:cNvPr id="3" name="Title 2"/>
          <p:cNvSpPr>
            <a:spLocks noGrp="1"/>
          </p:cNvSpPr>
          <p:nvPr>
            <p:ph type="title"/>
          </p:nvPr>
        </p:nvSpPr>
        <p:spPr>
          <a:xfrm>
            <a:off x="1334400" y="2236800"/>
            <a:ext cx="10329600" cy="2582400"/>
          </a:xfrm>
        </p:spPr>
        <p:txBody>
          <a:bodyPr anchor="b" anchorCtr="0"/>
          <a:lstStyle>
            <a:lvl1pPr>
              <a:defRPr sz="8000">
                <a:solidFill>
                  <a:srgbClr val="FFFFFF"/>
                </a:solidFill>
              </a:defRPr>
            </a:lvl1pPr>
          </a:lstStyle>
          <a:p>
            <a:r>
              <a:rPr lang="en-US"/>
              <a:t>Click to edit Master title style</a:t>
            </a:r>
            <a:endParaRPr lang="en-GB" dirty="0"/>
          </a:p>
        </p:txBody>
      </p:sp>
      <p:sp>
        <p:nvSpPr>
          <p:cNvPr id="14" name="Rectangle 13"/>
          <p:cNvSpPr/>
          <p:nvPr userDrawn="1"/>
        </p:nvSpPr>
        <p:spPr>
          <a:xfrm>
            <a:off x="1356018" y="12599462"/>
            <a:ext cx="422400" cy="422400"/>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a:solidFill>
                <a:srgbClr val="00AAFF">
                  <a:lumMod val="40000"/>
                  <a:lumOff val="60000"/>
                </a:srgbClr>
              </a:solidFill>
            </a:endParaRPr>
          </a:p>
        </p:txBody>
      </p:sp>
      <p:sp>
        <p:nvSpPr>
          <p:cNvPr id="18" name="Rectangle 17"/>
          <p:cNvSpPr/>
          <p:nvPr userDrawn="1"/>
        </p:nvSpPr>
        <p:spPr>
          <a:xfrm>
            <a:off x="4424106" y="12599462"/>
            <a:ext cx="422400" cy="422400"/>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a:solidFill>
                <a:srgbClr val="00AAFF">
                  <a:lumMod val="40000"/>
                  <a:lumOff val="60000"/>
                </a:srgbClr>
              </a:solidFill>
            </a:endParaRPr>
          </a:p>
        </p:txBody>
      </p:sp>
      <p:sp>
        <p:nvSpPr>
          <p:cNvPr id="19" name="Rectangle 18"/>
          <p:cNvSpPr/>
          <p:nvPr userDrawn="1"/>
        </p:nvSpPr>
        <p:spPr>
          <a:xfrm>
            <a:off x="7257098" y="12572288"/>
            <a:ext cx="422400" cy="422400"/>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a:solidFill>
                <a:srgbClr val="00AAFF">
                  <a:lumMod val="40000"/>
                  <a:lumOff val="60000"/>
                </a:srgbClr>
              </a:solidFill>
            </a:endParaRPr>
          </a:p>
        </p:txBody>
      </p:sp>
      <p:sp>
        <p:nvSpPr>
          <p:cNvPr id="20" name="Rectangle 19"/>
          <p:cNvSpPr/>
          <p:nvPr userDrawn="1"/>
        </p:nvSpPr>
        <p:spPr>
          <a:xfrm>
            <a:off x="9751522" y="12599462"/>
            <a:ext cx="422400" cy="422400"/>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a:solidFill>
                <a:srgbClr val="00AAFF">
                  <a:lumMod val="40000"/>
                  <a:lumOff val="60000"/>
                </a:srgbClr>
              </a:solidFill>
            </a:endParaRPr>
          </a:p>
        </p:txBody>
      </p:sp>
      <p:sp>
        <p:nvSpPr>
          <p:cNvPr id="22" name="Rectangle 21"/>
          <p:cNvSpPr/>
          <p:nvPr userDrawn="1"/>
        </p:nvSpPr>
        <p:spPr>
          <a:xfrm>
            <a:off x="1822849" y="12549804"/>
            <a:ext cx="3793098" cy="521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34" b="1" dirty="0">
                <a:solidFill>
                  <a:srgbClr val="00AAFF">
                    <a:lumMod val="40000"/>
                    <a:lumOff val="60000"/>
                  </a:srgbClr>
                </a:solidFill>
              </a:rPr>
              <a:t>Confidential</a:t>
            </a:r>
          </a:p>
        </p:txBody>
      </p:sp>
      <p:sp>
        <p:nvSpPr>
          <p:cNvPr id="23" name="Rectangle 22"/>
          <p:cNvSpPr/>
          <p:nvPr userDrawn="1"/>
        </p:nvSpPr>
        <p:spPr>
          <a:xfrm>
            <a:off x="4846507" y="12549804"/>
            <a:ext cx="1896550" cy="521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34" b="1" dirty="0">
                <a:solidFill>
                  <a:srgbClr val="00AAFF">
                    <a:lumMod val="40000"/>
                    <a:lumOff val="60000"/>
                  </a:srgbClr>
                </a:solidFill>
              </a:rPr>
              <a:t>Restricted</a:t>
            </a:r>
          </a:p>
        </p:txBody>
      </p:sp>
      <p:sp>
        <p:nvSpPr>
          <p:cNvPr id="24" name="Rectangle 23"/>
          <p:cNvSpPr/>
          <p:nvPr userDrawn="1"/>
        </p:nvSpPr>
        <p:spPr>
          <a:xfrm>
            <a:off x="7726827" y="12522633"/>
            <a:ext cx="1896550" cy="560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34" b="1" dirty="0">
                <a:solidFill>
                  <a:srgbClr val="00AAFF">
                    <a:lumMod val="40000"/>
                    <a:lumOff val="60000"/>
                  </a:srgbClr>
                </a:solidFill>
              </a:rPr>
              <a:t>Public</a:t>
            </a:r>
          </a:p>
        </p:txBody>
      </p:sp>
      <p:sp>
        <p:nvSpPr>
          <p:cNvPr id="25" name="Rectangle 24"/>
          <p:cNvSpPr/>
          <p:nvPr userDrawn="1"/>
        </p:nvSpPr>
        <p:spPr>
          <a:xfrm>
            <a:off x="10221253" y="12549805"/>
            <a:ext cx="1682718" cy="5334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34" b="1" dirty="0">
                <a:solidFill>
                  <a:srgbClr val="00AAFF">
                    <a:lumMod val="40000"/>
                    <a:lumOff val="60000"/>
                  </a:srgbClr>
                </a:solidFill>
              </a:rPr>
              <a:t>Internal</a:t>
            </a:r>
          </a:p>
        </p:txBody>
      </p:sp>
      <p:pic>
        <p:nvPicPr>
          <p:cNvPr id="26" name="Logo TE Engie"/>
          <p:cNvPicPr>
            <a:picLocks noChangeAspect="1"/>
          </p:cNvPicPr>
          <p:nvPr userDrawn="1"/>
        </p:nvPicPr>
        <p:blipFill rotWithShape="1">
          <a:blip r:embed="rId6">
            <a:extLst>
              <a:ext uri="{28A0092B-C50C-407E-A947-70E740481C1C}">
                <a14:useLocalDpi xmlns:a14="http://schemas.microsoft.com/office/drawing/2010/main" val="0"/>
              </a:ext>
            </a:extLst>
          </a:blip>
          <a:srcRect l="4916" t="72296" r="69417" b="14074"/>
          <a:stretch/>
        </p:blipFill>
        <p:spPr>
          <a:xfrm>
            <a:off x="1198880" y="9916160"/>
            <a:ext cx="6258560" cy="1869440"/>
          </a:xfrm>
          <a:prstGeom prst="rect">
            <a:avLst/>
          </a:prstGeom>
        </p:spPr>
      </p:pic>
      <p:pic>
        <p:nvPicPr>
          <p:cNvPr id="2" name="Picture 1"/>
          <p:cNvPicPr>
            <a:picLocks noChangeAspect="1"/>
          </p:cNvPicPr>
          <p:nvPr userDrawn="1"/>
        </p:nvPicPr>
        <p:blipFill>
          <a:blip r:embed="rId7"/>
          <a:stretch>
            <a:fillRect/>
          </a:stretch>
        </p:blipFill>
        <p:spPr>
          <a:xfrm>
            <a:off x="8656320" y="9686510"/>
            <a:ext cx="3067884" cy="1806280"/>
          </a:xfrm>
          <a:prstGeom prst="rect">
            <a:avLst/>
          </a:prstGeom>
        </p:spPr>
      </p:pic>
      <p:pic>
        <p:nvPicPr>
          <p:cNvPr id="4" name="Picture 3"/>
          <p:cNvPicPr>
            <a:picLocks noChangeAspect="1"/>
          </p:cNvPicPr>
          <p:nvPr userDrawn="1"/>
        </p:nvPicPr>
        <p:blipFill>
          <a:blip r:embed="rId8"/>
          <a:stretch>
            <a:fillRect/>
          </a:stretch>
        </p:blipFill>
        <p:spPr>
          <a:xfrm>
            <a:off x="22435967" y="1"/>
            <a:ext cx="1948034" cy="1948034"/>
          </a:xfrm>
          <a:prstGeom prst="rect">
            <a:avLst/>
          </a:prstGeom>
        </p:spPr>
      </p:pic>
      <p:sp>
        <p:nvSpPr>
          <p:cNvPr id="27" name="TextBox 26"/>
          <p:cNvSpPr txBox="1"/>
          <p:nvPr userDrawn="1"/>
        </p:nvSpPr>
        <p:spPr>
          <a:xfrm>
            <a:off x="-10072978" y="-41076"/>
            <a:ext cx="40964356" cy="1815882"/>
          </a:xfrm>
          <a:prstGeom prst="rect">
            <a:avLst/>
          </a:prstGeom>
          <a:solidFill>
            <a:srgbClr val="FFFF00"/>
          </a:solidFill>
        </p:spPr>
        <p:txBody>
          <a:bodyPr wrap="none" rtlCol="0">
            <a:spAutoFit/>
          </a:bodyPr>
          <a:lstStyle/>
          <a:p>
            <a:r>
              <a:rPr lang="fr-BE" sz="11200" dirty="0" err="1"/>
              <a:t>Draft</a:t>
            </a:r>
            <a:r>
              <a:rPr lang="fr-BE" sz="11200" dirty="0"/>
              <a:t> version – for </a:t>
            </a:r>
            <a:r>
              <a:rPr lang="fr-BE" sz="11200" dirty="0" err="1"/>
              <a:t>internal</a:t>
            </a:r>
            <a:r>
              <a:rPr lang="fr-BE" sz="11200" dirty="0"/>
              <a:t> discussion </a:t>
            </a:r>
            <a:r>
              <a:rPr lang="fr-BE" sz="11200" dirty="0" err="1"/>
              <a:t>within</a:t>
            </a:r>
            <a:r>
              <a:rPr lang="fr-BE" sz="11200" dirty="0"/>
              <a:t> </a:t>
            </a:r>
            <a:r>
              <a:rPr lang="fr-BE" sz="11200" dirty="0" err="1"/>
              <a:t>Advisory</a:t>
            </a:r>
            <a:r>
              <a:rPr lang="fr-BE" sz="11200" dirty="0"/>
              <a:t> </a:t>
            </a:r>
            <a:r>
              <a:rPr lang="fr-BE" sz="11200" dirty="0" err="1"/>
              <a:t>Board</a:t>
            </a:r>
            <a:r>
              <a:rPr lang="fr-BE" sz="11200" dirty="0"/>
              <a:t> </a:t>
            </a:r>
            <a:r>
              <a:rPr lang="fr-BE" sz="11200" dirty="0" err="1"/>
              <a:t>only</a:t>
            </a:r>
            <a:endParaRPr lang="en-US" sz="11200" dirty="0"/>
          </a:p>
        </p:txBody>
      </p:sp>
      <p:sp>
        <p:nvSpPr>
          <p:cNvPr id="28" name="TextBox 27"/>
          <p:cNvSpPr txBox="1"/>
          <p:nvPr userDrawn="1"/>
        </p:nvSpPr>
        <p:spPr>
          <a:xfrm>
            <a:off x="1304773" y="12629610"/>
            <a:ext cx="583813" cy="1815882"/>
          </a:xfrm>
          <a:prstGeom prst="rect">
            <a:avLst/>
          </a:prstGeom>
          <a:solidFill>
            <a:srgbClr val="FFFF00"/>
          </a:solidFill>
        </p:spPr>
        <p:txBody>
          <a:bodyPr wrap="none" rtlCol="0">
            <a:spAutoFit/>
          </a:bodyPr>
          <a:lstStyle/>
          <a:p>
            <a:r>
              <a:rPr lang="en-US" sz="11200" dirty="0"/>
              <a:t> </a:t>
            </a:r>
          </a:p>
        </p:txBody>
      </p:sp>
    </p:spTree>
    <p:extLst>
      <p:ext uri="{BB962C8B-B14F-4D97-AF65-F5344CB8AC3E}">
        <p14:creationId xmlns:p14="http://schemas.microsoft.com/office/powerpoint/2010/main" val="21673381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10" name="Blue Line Top"/>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60000"/>
            <a:ext cx="3840000" cy="960000"/>
          </a:xfrm>
          <a:prstGeom prst="rect">
            <a:avLst/>
          </a:prstGeom>
        </p:spPr>
      </p:pic>
      <p:pic>
        <p:nvPicPr>
          <p:cNvPr id="11" name="Blue Line Bottom"/>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528000"/>
            <a:ext cx="3840000" cy="960000"/>
          </a:xfrm>
          <a:prstGeom prst="rect">
            <a:avLst/>
          </a:prstGeom>
        </p:spPr>
      </p:pic>
      <p:pic>
        <p:nvPicPr>
          <p:cNvPr id="13" name="Flux Colo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1808000"/>
            <a:ext cx="24384000" cy="959104"/>
          </a:xfrm>
          <a:prstGeom prst="rect">
            <a:avLst/>
          </a:prstGeom>
        </p:spPr>
      </p:pic>
      <p:sp>
        <p:nvSpPr>
          <p:cNvPr id="2" name="Date Placeholder 1"/>
          <p:cNvSpPr>
            <a:spLocks noGrp="1"/>
          </p:cNvSpPr>
          <p:nvPr>
            <p:ph type="dt" sz="half" idx="19"/>
          </p:nvPr>
        </p:nvSpPr>
        <p:spPr>
          <a:xfrm>
            <a:off x="1363201" y="13049250"/>
            <a:ext cx="2379862" cy="666752"/>
          </a:xfrm>
        </p:spPr>
        <p:txBody>
          <a:bodyPr/>
          <a:lstStyle>
            <a:lvl1pPr>
              <a:defRPr sz="1600"/>
            </a:lvl1pPr>
          </a:lstStyle>
          <a:p>
            <a:pPr algn="l"/>
            <a:fld id="{11ED1373-CB0B-4EE5-A5CE-05C6C61A0FC9}" type="datetime1">
              <a:rPr lang="en-US" smtClean="0">
                <a:solidFill>
                  <a:srgbClr val="B1B1B1"/>
                </a:solidFill>
              </a:rPr>
              <a:t>2/7/2019</a:t>
            </a:fld>
            <a:endParaRPr lang="en-US" dirty="0">
              <a:solidFill>
                <a:srgbClr val="B1B1B1"/>
              </a:solidFill>
            </a:endParaRPr>
          </a:p>
        </p:txBody>
      </p:sp>
      <p:sp>
        <p:nvSpPr>
          <p:cNvPr id="3" name="Footer Placeholder 2"/>
          <p:cNvSpPr>
            <a:spLocks noGrp="1"/>
          </p:cNvSpPr>
          <p:nvPr>
            <p:ph type="ftr" sz="quarter" idx="20"/>
          </p:nvPr>
        </p:nvSpPr>
        <p:spPr>
          <a:xfrm>
            <a:off x="3839077" y="13049255"/>
            <a:ext cx="16897874" cy="666746"/>
          </a:xfrm>
        </p:spPr>
        <p:txBody>
          <a:bodyPr/>
          <a:lstStyle>
            <a:lvl1pPr>
              <a:defRPr sz="1600"/>
            </a:lvl1pPr>
          </a:lstStyle>
          <a:p>
            <a:pPr algn="l"/>
            <a:endParaRPr lang="en-US" dirty="0">
              <a:solidFill>
                <a:srgbClr val="B1B1B1"/>
              </a:solidFill>
            </a:endParaRPr>
          </a:p>
        </p:txBody>
      </p:sp>
      <p:sp>
        <p:nvSpPr>
          <p:cNvPr id="15" name="Subtitle 2"/>
          <p:cNvSpPr>
            <a:spLocks noGrp="1"/>
          </p:cNvSpPr>
          <p:nvPr>
            <p:ph type="subTitle" idx="1" hasCustomPrompt="1"/>
          </p:nvPr>
        </p:nvSpPr>
        <p:spPr>
          <a:xfrm>
            <a:off x="1334401" y="4982403"/>
            <a:ext cx="21707634" cy="861774"/>
          </a:xfrm>
        </p:spPr>
        <p:txBody>
          <a:bodyPr wrap="square" lIns="0" tIns="0" rIns="0" bIns="0">
            <a:noAutofit/>
          </a:bodyPr>
          <a:lstStyle>
            <a:lvl1pPr marL="0" indent="0" algn="l">
              <a:buNone/>
              <a:defRPr sz="5600">
                <a:solidFill>
                  <a:schemeClr val="bg2"/>
                </a:solidFill>
              </a:defRPr>
            </a:lvl1pPr>
            <a:lvl2pPr marL="1219170" indent="0" algn="ctr">
              <a:buNone/>
              <a:defRPr>
                <a:solidFill>
                  <a:schemeClr val="tx1">
                    <a:tint val="75000"/>
                  </a:schemeClr>
                </a:solidFill>
              </a:defRPr>
            </a:lvl2pPr>
            <a:lvl3pPr marL="2438340" indent="0" algn="ctr">
              <a:buNone/>
              <a:defRPr>
                <a:solidFill>
                  <a:schemeClr val="tx1">
                    <a:tint val="75000"/>
                  </a:schemeClr>
                </a:solidFill>
              </a:defRPr>
            </a:lvl3pPr>
            <a:lvl4pPr marL="3657508" indent="0" algn="ctr">
              <a:buNone/>
              <a:defRPr>
                <a:solidFill>
                  <a:schemeClr val="tx1">
                    <a:tint val="75000"/>
                  </a:schemeClr>
                </a:solidFill>
              </a:defRPr>
            </a:lvl4pPr>
            <a:lvl5pPr marL="4876678" indent="0" algn="ctr">
              <a:buNone/>
              <a:defRPr>
                <a:solidFill>
                  <a:schemeClr val="tx1">
                    <a:tint val="75000"/>
                  </a:schemeClr>
                </a:solidFill>
              </a:defRPr>
            </a:lvl5pPr>
            <a:lvl6pPr marL="6095848" indent="0" algn="ctr">
              <a:buNone/>
              <a:defRPr>
                <a:solidFill>
                  <a:schemeClr val="tx1">
                    <a:tint val="75000"/>
                  </a:schemeClr>
                </a:solidFill>
              </a:defRPr>
            </a:lvl6pPr>
            <a:lvl7pPr marL="7315018" indent="0" algn="ctr">
              <a:buNone/>
              <a:defRPr>
                <a:solidFill>
                  <a:schemeClr val="tx1">
                    <a:tint val="75000"/>
                  </a:schemeClr>
                </a:solidFill>
              </a:defRPr>
            </a:lvl7pPr>
            <a:lvl8pPr marL="8534186" indent="0" algn="ctr">
              <a:buNone/>
              <a:defRPr>
                <a:solidFill>
                  <a:schemeClr val="tx1">
                    <a:tint val="75000"/>
                  </a:schemeClr>
                </a:solidFill>
              </a:defRPr>
            </a:lvl8pPr>
            <a:lvl9pPr marL="9753356" indent="0" algn="ctr">
              <a:buNone/>
              <a:defRPr>
                <a:solidFill>
                  <a:schemeClr val="tx1">
                    <a:tint val="75000"/>
                  </a:schemeClr>
                </a:solidFill>
              </a:defRPr>
            </a:lvl9pPr>
          </a:lstStyle>
          <a:p>
            <a:r>
              <a:rPr lang="en-US" dirty="0"/>
              <a:t>Date</a:t>
            </a:r>
          </a:p>
        </p:txBody>
      </p:sp>
      <p:sp>
        <p:nvSpPr>
          <p:cNvPr id="16" name="Title 2"/>
          <p:cNvSpPr>
            <a:spLocks noGrp="1"/>
          </p:cNvSpPr>
          <p:nvPr>
            <p:ph type="title"/>
          </p:nvPr>
        </p:nvSpPr>
        <p:spPr>
          <a:xfrm>
            <a:off x="1334403" y="2236800"/>
            <a:ext cx="21707634" cy="2582400"/>
          </a:xfrm>
        </p:spPr>
        <p:txBody>
          <a:bodyPr anchor="b" anchorCtr="0"/>
          <a:lstStyle>
            <a:lvl1pPr>
              <a:defRPr sz="8534">
                <a:solidFill>
                  <a:schemeClr val="accent1"/>
                </a:solidFill>
              </a:defRPr>
            </a:lvl1pPr>
          </a:lstStyle>
          <a:p>
            <a:r>
              <a:rPr lang="en-US"/>
              <a:t>Click to edit Master title style</a:t>
            </a:r>
            <a:endParaRPr lang="en-GB" dirty="0"/>
          </a:p>
        </p:txBody>
      </p:sp>
      <p:sp>
        <p:nvSpPr>
          <p:cNvPr id="26" name="Rectangle 25"/>
          <p:cNvSpPr/>
          <p:nvPr userDrawn="1"/>
        </p:nvSpPr>
        <p:spPr>
          <a:xfrm>
            <a:off x="1356018" y="12599462"/>
            <a:ext cx="422400" cy="422400"/>
          </a:xfrm>
          <a:prstGeom prst="rect">
            <a:avLst/>
          </a:prstGeom>
          <a:noFill/>
          <a:ln w="12700">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a:solidFill>
                <a:srgbClr val="424242">
                  <a:lumMod val="20000"/>
                  <a:lumOff val="80000"/>
                </a:srgbClr>
              </a:solidFill>
            </a:endParaRPr>
          </a:p>
        </p:txBody>
      </p:sp>
      <p:sp>
        <p:nvSpPr>
          <p:cNvPr id="27" name="Rectangle 26"/>
          <p:cNvSpPr/>
          <p:nvPr userDrawn="1"/>
        </p:nvSpPr>
        <p:spPr>
          <a:xfrm>
            <a:off x="4424106" y="12599462"/>
            <a:ext cx="422400" cy="422400"/>
          </a:xfrm>
          <a:prstGeom prst="rect">
            <a:avLst/>
          </a:prstGeom>
          <a:noFill/>
          <a:ln w="12700">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a:solidFill>
                <a:srgbClr val="424242">
                  <a:lumMod val="20000"/>
                  <a:lumOff val="80000"/>
                </a:srgbClr>
              </a:solidFill>
            </a:endParaRPr>
          </a:p>
        </p:txBody>
      </p:sp>
      <p:sp>
        <p:nvSpPr>
          <p:cNvPr id="28" name="Rectangle 27"/>
          <p:cNvSpPr/>
          <p:nvPr userDrawn="1"/>
        </p:nvSpPr>
        <p:spPr>
          <a:xfrm>
            <a:off x="7257098" y="12572288"/>
            <a:ext cx="422400" cy="422400"/>
          </a:xfrm>
          <a:prstGeom prst="rect">
            <a:avLst/>
          </a:prstGeom>
          <a:noFill/>
          <a:ln w="12700">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a:solidFill>
                <a:srgbClr val="424242">
                  <a:lumMod val="20000"/>
                  <a:lumOff val="80000"/>
                </a:srgbClr>
              </a:solidFill>
            </a:endParaRPr>
          </a:p>
        </p:txBody>
      </p:sp>
      <p:sp>
        <p:nvSpPr>
          <p:cNvPr id="29" name="Rectangle 28"/>
          <p:cNvSpPr/>
          <p:nvPr userDrawn="1"/>
        </p:nvSpPr>
        <p:spPr>
          <a:xfrm>
            <a:off x="9751522" y="12599462"/>
            <a:ext cx="422400" cy="422400"/>
          </a:xfrm>
          <a:prstGeom prst="rect">
            <a:avLst/>
          </a:prstGeom>
          <a:noFill/>
          <a:ln w="12700">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a:solidFill>
                <a:srgbClr val="424242">
                  <a:lumMod val="20000"/>
                  <a:lumOff val="80000"/>
                </a:srgbClr>
              </a:solidFill>
            </a:endParaRPr>
          </a:p>
        </p:txBody>
      </p:sp>
      <p:sp>
        <p:nvSpPr>
          <p:cNvPr id="30" name="Rectangle 29"/>
          <p:cNvSpPr/>
          <p:nvPr userDrawn="1"/>
        </p:nvSpPr>
        <p:spPr>
          <a:xfrm>
            <a:off x="1822848" y="12549807"/>
            <a:ext cx="2173824" cy="444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34" b="1" dirty="0">
                <a:solidFill>
                  <a:srgbClr val="424242">
                    <a:lumMod val="20000"/>
                    <a:lumOff val="80000"/>
                  </a:srgbClr>
                </a:solidFill>
              </a:rPr>
              <a:t>Confidential</a:t>
            </a:r>
          </a:p>
        </p:txBody>
      </p:sp>
      <p:sp>
        <p:nvSpPr>
          <p:cNvPr id="31" name="Rectangle 30"/>
          <p:cNvSpPr/>
          <p:nvPr userDrawn="1"/>
        </p:nvSpPr>
        <p:spPr>
          <a:xfrm>
            <a:off x="4846507" y="12549804"/>
            <a:ext cx="1896550" cy="521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34" b="1" dirty="0">
                <a:solidFill>
                  <a:srgbClr val="424242">
                    <a:lumMod val="20000"/>
                    <a:lumOff val="80000"/>
                  </a:srgbClr>
                </a:solidFill>
              </a:rPr>
              <a:t>Restricted</a:t>
            </a:r>
          </a:p>
        </p:txBody>
      </p:sp>
      <p:sp>
        <p:nvSpPr>
          <p:cNvPr id="32" name="Rectangle 31"/>
          <p:cNvSpPr/>
          <p:nvPr userDrawn="1"/>
        </p:nvSpPr>
        <p:spPr>
          <a:xfrm>
            <a:off x="7726827" y="12522633"/>
            <a:ext cx="1896550" cy="560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34" b="1" dirty="0">
                <a:solidFill>
                  <a:srgbClr val="424242">
                    <a:lumMod val="20000"/>
                    <a:lumOff val="80000"/>
                  </a:srgbClr>
                </a:solidFill>
              </a:rPr>
              <a:t>Public</a:t>
            </a:r>
          </a:p>
        </p:txBody>
      </p:sp>
      <p:sp>
        <p:nvSpPr>
          <p:cNvPr id="33" name="Rectangle 32"/>
          <p:cNvSpPr/>
          <p:nvPr userDrawn="1"/>
        </p:nvSpPr>
        <p:spPr>
          <a:xfrm>
            <a:off x="10221253" y="12549805"/>
            <a:ext cx="1682718" cy="5334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34" b="1" dirty="0">
                <a:solidFill>
                  <a:srgbClr val="424242">
                    <a:lumMod val="20000"/>
                    <a:lumOff val="80000"/>
                  </a:srgbClr>
                </a:solidFill>
              </a:rPr>
              <a:t>Internal</a:t>
            </a:r>
          </a:p>
        </p:txBody>
      </p:sp>
      <p:pic>
        <p:nvPicPr>
          <p:cNvPr id="34" name="Logo TE Engie"/>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42794" y="10194680"/>
            <a:ext cx="6258560" cy="1312400"/>
          </a:xfrm>
          <a:prstGeom prst="rect">
            <a:avLst/>
          </a:prstGeom>
        </p:spPr>
      </p:pic>
      <p:pic>
        <p:nvPicPr>
          <p:cNvPr id="18" name="Picture 17"/>
          <p:cNvPicPr>
            <a:picLocks noChangeAspect="1"/>
          </p:cNvPicPr>
          <p:nvPr userDrawn="1"/>
        </p:nvPicPr>
        <p:blipFill>
          <a:blip r:embed="rId5"/>
          <a:stretch>
            <a:fillRect/>
          </a:stretch>
        </p:blipFill>
        <p:spPr>
          <a:xfrm>
            <a:off x="21665904" y="10420908"/>
            <a:ext cx="2362472" cy="1390956"/>
          </a:xfrm>
          <a:prstGeom prst="rect">
            <a:avLst/>
          </a:prstGeom>
        </p:spPr>
      </p:pic>
      <p:pic>
        <p:nvPicPr>
          <p:cNvPr id="19" name="Picture 18"/>
          <p:cNvPicPr>
            <a:picLocks noChangeAspect="1"/>
          </p:cNvPicPr>
          <p:nvPr userDrawn="1"/>
        </p:nvPicPr>
        <p:blipFill>
          <a:blip r:embed="rId6"/>
          <a:stretch>
            <a:fillRect/>
          </a:stretch>
        </p:blipFill>
        <p:spPr>
          <a:xfrm>
            <a:off x="22440452" y="2"/>
            <a:ext cx="1943548" cy="1943548"/>
          </a:xfrm>
          <a:prstGeom prst="rect">
            <a:avLst/>
          </a:prstGeom>
        </p:spPr>
      </p:pic>
    </p:spTree>
    <p:extLst>
      <p:ext uri="{BB962C8B-B14F-4D97-AF65-F5344CB8AC3E}">
        <p14:creationId xmlns:p14="http://schemas.microsoft.com/office/powerpoint/2010/main" val="18499150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hapter A">
    <p:bg bwMode="auto">
      <p:bgRef idx="1001">
        <a:schemeClr val="bg1"/>
      </p:bgRef>
    </p:bg>
    <p:spTree>
      <p:nvGrpSpPr>
        <p:cNvPr id="1" name=""/>
        <p:cNvGrpSpPr/>
        <p:nvPr/>
      </p:nvGrpSpPr>
      <p:grpSpPr>
        <a:xfrm>
          <a:off x="0" y="0"/>
          <a:ext cx="0" cy="0"/>
          <a:chOff x="0" y="0"/>
          <a:chExt cx="0" cy="0"/>
        </a:xfrm>
      </p:grpSpPr>
      <p:pic>
        <p:nvPicPr>
          <p:cNvPr id="13" name="Background Picture"/>
          <p:cNvPicPr>
            <a:picLocks noChangeAspect="1"/>
          </p:cNvPicPr>
          <p:nvPr userDrawn="1"/>
        </p:nvPicPr>
        <p:blipFill rotWithShape="1">
          <a:blip r:embed="rId2" cstate="print">
            <a:extLst>
              <a:ext uri="{28A0092B-C50C-407E-A947-70E740481C1C}">
                <a14:useLocalDpi xmlns:a14="http://schemas.microsoft.com/office/drawing/2010/main" val="0"/>
              </a:ext>
            </a:extLst>
          </a:blip>
          <a:srcRect l="328" t="9622" r="7894" b="11817"/>
          <a:stretch/>
        </p:blipFill>
        <p:spPr>
          <a:xfrm>
            <a:off x="0" y="1"/>
            <a:ext cx="24384000" cy="13711770"/>
          </a:xfrm>
          <a:prstGeom prst="rect">
            <a:avLst/>
          </a:prstGeom>
        </p:spPr>
      </p:pic>
      <p:sp>
        <p:nvSpPr>
          <p:cNvPr id="17" name="Cover White Left"/>
          <p:cNvSpPr/>
          <p:nvPr userDrawn="1"/>
        </p:nvSpPr>
        <p:spPr bwMode="gray">
          <a:xfrm>
            <a:off x="0" y="-16147"/>
            <a:ext cx="16512480" cy="1372791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prstClr val="white"/>
              </a:solidFill>
            </a:endParaRPr>
          </a:p>
        </p:txBody>
      </p:sp>
      <p:pic>
        <p:nvPicPr>
          <p:cNvPr id="12" name="Background right"/>
          <p:cNvPicPr>
            <a:picLocks noChangeAspect="1"/>
          </p:cNvPicPr>
          <p:nvPr userDrawn="1"/>
        </p:nvPicPr>
        <p:blipFill rotWithShape="1">
          <a:blip r:embed="rId3">
            <a:extLst>
              <a:ext uri="{28A0092B-C50C-407E-A947-70E740481C1C}">
                <a14:useLocalDpi xmlns:a14="http://schemas.microsoft.com/office/drawing/2010/main" val="0"/>
              </a:ext>
            </a:extLst>
          </a:blip>
          <a:srcRect l="87333"/>
          <a:stretch/>
        </p:blipFill>
        <p:spPr>
          <a:xfrm>
            <a:off x="21295360" y="0"/>
            <a:ext cx="3088640" cy="13716000"/>
          </a:xfrm>
          <a:prstGeom prst="rect">
            <a:avLst/>
          </a:prstGeom>
        </p:spPr>
      </p:pic>
      <p:sp>
        <p:nvSpPr>
          <p:cNvPr id="20" name="Blue Line Top"/>
          <p:cNvSpPr>
            <a:spLocks noGrp="1"/>
          </p:cNvSpPr>
          <p:nvPr>
            <p:ph type="body" sz="quarter" idx="31" hasCustomPrompt="1"/>
          </p:nvPr>
        </p:nvSpPr>
        <p:spPr bwMode="gray">
          <a:xfrm>
            <a:off x="0" y="960000"/>
            <a:ext cx="3840000" cy="960000"/>
          </a:xfrm>
          <a:blipFill dpi="0" rotWithShape="1">
            <a:blip r:embed="rId4" cstate="print">
              <a:extLst>
                <a:ext uri="{28A0092B-C50C-407E-A947-70E740481C1C}">
                  <a14:useLocalDpi xmlns:a14="http://schemas.microsoft.com/office/drawing/2010/main" val="0"/>
                </a:ext>
              </a:extLst>
            </a:blip>
            <a:srcRect/>
            <a:stretch>
              <a:fillRect/>
            </a:stretch>
          </a:blipFill>
        </p:spPr>
        <p:txBody>
          <a:bodyPr/>
          <a:lstStyle>
            <a:lvl1pPr marL="0" indent="0">
              <a:buNone/>
              <a:defRPr sz="266">
                <a:solidFill>
                  <a:schemeClr val="accent3">
                    <a:alpha val="0"/>
                  </a:schemeClr>
                </a:solidFill>
              </a:defRPr>
            </a:lvl1pPr>
          </a:lstStyle>
          <a:p>
            <a:pPr lvl="0"/>
            <a:r>
              <a:rPr lang="en-US" noProof="0" dirty="0"/>
              <a:t> </a:t>
            </a:r>
          </a:p>
        </p:txBody>
      </p:sp>
      <p:sp>
        <p:nvSpPr>
          <p:cNvPr id="21" name="Chapter Number"/>
          <p:cNvSpPr>
            <a:spLocks noGrp="1"/>
          </p:cNvSpPr>
          <p:nvPr>
            <p:ph type="body" sz="quarter" idx="32" hasCustomPrompt="1"/>
          </p:nvPr>
        </p:nvSpPr>
        <p:spPr bwMode="gray">
          <a:xfrm>
            <a:off x="0" y="1728000"/>
            <a:ext cx="7680000" cy="3840000"/>
          </a:xfrm>
          <a:blipFill dpi="0" rotWithShape="1">
            <a:blip r:embed="rId5" cstate="print">
              <a:extLst>
                <a:ext uri="{28A0092B-C50C-407E-A947-70E740481C1C}">
                  <a14:useLocalDpi xmlns:a14="http://schemas.microsoft.com/office/drawing/2010/main" val="0"/>
                </a:ext>
              </a:extLst>
            </a:blip>
            <a:srcRect/>
            <a:stretch>
              <a:fillRect/>
            </a:stretch>
          </a:blipFill>
        </p:spPr>
        <p:txBody>
          <a:bodyPr/>
          <a:lstStyle>
            <a:lvl1pPr marL="0" indent="0">
              <a:buNone/>
              <a:defRPr sz="266">
                <a:solidFill>
                  <a:schemeClr val="accent3">
                    <a:alpha val="0"/>
                  </a:schemeClr>
                </a:solidFill>
              </a:defRPr>
            </a:lvl1pPr>
          </a:lstStyle>
          <a:p>
            <a:pPr lvl="0"/>
            <a:r>
              <a:rPr lang="en-US" noProof="0" dirty="0"/>
              <a:t> </a:t>
            </a:r>
          </a:p>
        </p:txBody>
      </p:sp>
      <p:sp>
        <p:nvSpPr>
          <p:cNvPr id="22" name="Blue Line Bottom"/>
          <p:cNvSpPr>
            <a:spLocks noGrp="1"/>
          </p:cNvSpPr>
          <p:nvPr>
            <p:ph type="body" sz="quarter" idx="33" hasCustomPrompt="1"/>
          </p:nvPr>
        </p:nvSpPr>
        <p:spPr bwMode="gray">
          <a:xfrm>
            <a:off x="0" y="7872000"/>
            <a:ext cx="3840000" cy="960000"/>
          </a:xfrm>
          <a:blipFill dpi="0" rotWithShape="1">
            <a:blip r:embed="rId4" cstate="print">
              <a:extLst>
                <a:ext uri="{28A0092B-C50C-407E-A947-70E740481C1C}">
                  <a14:useLocalDpi xmlns:a14="http://schemas.microsoft.com/office/drawing/2010/main" val="0"/>
                </a:ext>
              </a:extLst>
            </a:blip>
            <a:srcRect/>
            <a:stretch>
              <a:fillRect/>
            </a:stretch>
          </a:blipFill>
        </p:spPr>
        <p:txBody>
          <a:bodyPr/>
          <a:lstStyle>
            <a:lvl1pPr marL="0" indent="0">
              <a:buNone/>
              <a:defRPr sz="266">
                <a:solidFill>
                  <a:schemeClr val="accent3">
                    <a:alpha val="0"/>
                  </a:schemeClr>
                </a:solidFill>
              </a:defRPr>
            </a:lvl1pPr>
          </a:lstStyle>
          <a:p>
            <a:pPr lvl="0"/>
            <a:r>
              <a:rPr lang="en-US" noProof="0" dirty="0"/>
              <a:t> </a:t>
            </a:r>
          </a:p>
        </p:txBody>
      </p:sp>
      <p:sp>
        <p:nvSpPr>
          <p:cNvPr id="23" name="Flux Color"/>
          <p:cNvSpPr>
            <a:spLocks noGrp="1"/>
          </p:cNvSpPr>
          <p:nvPr>
            <p:ph type="body" sz="quarter" idx="34" hasCustomPrompt="1"/>
          </p:nvPr>
        </p:nvSpPr>
        <p:spPr bwMode="gray">
          <a:xfrm>
            <a:off x="1" y="11808000"/>
            <a:ext cx="24383222" cy="960000"/>
          </a:xfrm>
          <a:blipFill dpi="0" rotWithShape="1">
            <a:blip r:embed="rId6" cstate="print">
              <a:extLst>
                <a:ext uri="{28A0092B-C50C-407E-A947-70E740481C1C}">
                  <a14:useLocalDpi xmlns:a14="http://schemas.microsoft.com/office/drawing/2010/main" val="0"/>
                </a:ext>
              </a:extLst>
            </a:blip>
            <a:srcRect/>
            <a:stretch>
              <a:fillRect/>
            </a:stretch>
          </a:blipFill>
        </p:spPr>
        <p:txBody>
          <a:bodyPr/>
          <a:lstStyle>
            <a:lvl1pPr marL="0" indent="0">
              <a:buNone/>
              <a:defRPr sz="266">
                <a:solidFill>
                  <a:schemeClr val="accent3">
                    <a:alpha val="0"/>
                  </a:schemeClr>
                </a:solidFill>
              </a:defRPr>
            </a:lvl1pPr>
          </a:lstStyle>
          <a:p>
            <a:pPr lvl="0"/>
            <a:r>
              <a:rPr lang="en-US" noProof="0" dirty="0" err="1"/>
              <a:t>Fmux</a:t>
            </a:r>
            <a:r>
              <a:rPr lang="en-US" noProof="0" dirty="0"/>
              <a:t> C</a:t>
            </a:r>
          </a:p>
        </p:txBody>
      </p:sp>
      <p:sp>
        <p:nvSpPr>
          <p:cNvPr id="2" name="Chapter Title"/>
          <p:cNvSpPr>
            <a:spLocks noGrp="1"/>
          </p:cNvSpPr>
          <p:nvPr>
            <p:ph type="title" hasCustomPrompt="1"/>
          </p:nvPr>
        </p:nvSpPr>
        <p:spPr>
          <a:xfrm>
            <a:off x="1353600" y="5376000"/>
            <a:ext cx="14304000" cy="2880000"/>
          </a:xfrm>
          <a:noFill/>
        </p:spPr>
        <p:txBody>
          <a:bodyPr vert="horz" lIns="0" tIns="0" rIns="0" bIns="0" rtlCol="0" anchor="t" anchorCtr="0">
            <a:noAutofit/>
          </a:bodyPr>
          <a:lstStyle>
            <a:lvl1pPr>
              <a:defRPr lang="en-GB" sz="8534">
                <a:solidFill>
                  <a:schemeClr val="accent1"/>
                </a:solidFill>
                <a:latin typeface="+mn-lt"/>
                <a:ea typeface="+mn-ea"/>
                <a:cs typeface="+mn-cs"/>
              </a:defRPr>
            </a:lvl1pPr>
          </a:lstStyle>
          <a:p>
            <a:pPr marL="0" lvl="0" indent="0">
              <a:lnSpc>
                <a:spcPct val="100000"/>
              </a:lnSpc>
              <a:spcBef>
                <a:spcPts val="0"/>
              </a:spcBef>
              <a:spcAft>
                <a:spcPts val="0"/>
              </a:spcAft>
              <a:buClr>
                <a:schemeClr val="accent1"/>
              </a:buClr>
              <a:buSzPct val="80000"/>
              <a:buFont typeface="Wingdings" panose="05000000000000000000" pitchFamily="2" charset="2"/>
            </a:pPr>
            <a:r>
              <a:rPr lang="en-US" dirty="0"/>
              <a:t>Chapter title</a:t>
            </a:r>
            <a:endParaRPr lang="en-GB" dirty="0"/>
          </a:p>
        </p:txBody>
      </p:sp>
      <p:sp>
        <p:nvSpPr>
          <p:cNvPr id="14" name="Date Placeholder 1"/>
          <p:cNvSpPr>
            <a:spLocks noGrp="1"/>
          </p:cNvSpPr>
          <p:nvPr>
            <p:ph type="dt" sz="half" idx="19"/>
          </p:nvPr>
        </p:nvSpPr>
        <p:spPr>
          <a:xfrm>
            <a:off x="1363201" y="13049250"/>
            <a:ext cx="2379862" cy="666752"/>
          </a:xfrm>
        </p:spPr>
        <p:txBody>
          <a:bodyPr/>
          <a:lstStyle/>
          <a:p>
            <a:pPr algn="l"/>
            <a:fld id="{732F9DAC-8A8A-4A30-9DF0-AC78A36D0F39}" type="datetime1">
              <a:rPr lang="en-US" smtClean="0">
                <a:solidFill>
                  <a:srgbClr val="B1B1B1"/>
                </a:solidFill>
              </a:rPr>
              <a:t>2/7/2019</a:t>
            </a:fld>
            <a:endParaRPr lang="en-US" dirty="0">
              <a:solidFill>
                <a:srgbClr val="B1B1B1"/>
              </a:solidFill>
            </a:endParaRPr>
          </a:p>
        </p:txBody>
      </p:sp>
      <p:sp>
        <p:nvSpPr>
          <p:cNvPr id="15" name="Footer Placeholder 2"/>
          <p:cNvSpPr>
            <a:spLocks noGrp="1"/>
          </p:cNvSpPr>
          <p:nvPr>
            <p:ph type="ftr" sz="quarter" idx="20"/>
          </p:nvPr>
        </p:nvSpPr>
        <p:spPr>
          <a:xfrm>
            <a:off x="3839073" y="13049250"/>
            <a:ext cx="18144630" cy="666752"/>
          </a:xfrm>
        </p:spPr>
        <p:txBody>
          <a:bodyPr/>
          <a:lstStyle/>
          <a:p>
            <a:pPr algn="l"/>
            <a:endParaRPr lang="en-US" dirty="0">
              <a:solidFill>
                <a:srgbClr val="B1B1B1"/>
              </a:solidFill>
            </a:endParaRPr>
          </a:p>
        </p:txBody>
      </p:sp>
      <p:sp>
        <p:nvSpPr>
          <p:cNvPr id="16" name="Slide Number Placeholder 3"/>
          <p:cNvSpPr>
            <a:spLocks noGrp="1"/>
          </p:cNvSpPr>
          <p:nvPr>
            <p:ph type="sldNum" sz="quarter" idx="21"/>
          </p:nvPr>
        </p:nvSpPr>
        <p:spPr>
          <a:xfrm>
            <a:off x="21983710" y="13049253"/>
            <a:ext cx="961488" cy="666750"/>
          </a:xfrm>
        </p:spPr>
        <p:txBody>
          <a:bodyPr/>
          <a:lstStyle/>
          <a:p>
            <a:fld id="{733122C9-A0B9-462F-8757-0847AD287B63}" type="slidenum">
              <a:rPr lang="en-US" smtClean="0">
                <a:solidFill>
                  <a:srgbClr val="B1B1B1"/>
                </a:solidFill>
              </a:rPr>
              <a:pPr/>
              <a:t>‹#›</a:t>
            </a:fld>
            <a:endParaRPr lang="en-US" dirty="0">
              <a:solidFill>
                <a:srgbClr val="B1B1B1"/>
              </a:solidFill>
            </a:endParaRPr>
          </a:p>
        </p:txBody>
      </p:sp>
      <p:pic>
        <p:nvPicPr>
          <p:cNvPr id="18" name="Picture 17"/>
          <p:cNvPicPr>
            <a:picLocks noChangeAspect="1"/>
          </p:cNvPicPr>
          <p:nvPr userDrawn="1"/>
        </p:nvPicPr>
        <p:blipFill>
          <a:blip r:embed="rId7"/>
          <a:stretch>
            <a:fillRect/>
          </a:stretch>
        </p:blipFill>
        <p:spPr>
          <a:xfrm>
            <a:off x="14608886" y="10679568"/>
            <a:ext cx="1733532" cy="1020652"/>
          </a:xfrm>
          <a:prstGeom prst="rect">
            <a:avLst/>
          </a:prstGeom>
        </p:spPr>
      </p:pic>
      <p:pic>
        <p:nvPicPr>
          <p:cNvPr id="19" name="Picture 18"/>
          <p:cNvPicPr>
            <a:picLocks noChangeAspect="1"/>
          </p:cNvPicPr>
          <p:nvPr userDrawn="1"/>
        </p:nvPicPr>
        <p:blipFill>
          <a:blip r:embed="rId8"/>
          <a:stretch>
            <a:fillRect/>
          </a:stretch>
        </p:blipFill>
        <p:spPr>
          <a:xfrm>
            <a:off x="14876759" y="-45647"/>
            <a:ext cx="1465658" cy="1465658"/>
          </a:xfrm>
          <a:prstGeom prst="rect">
            <a:avLst/>
          </a:prstGeom>
        </p:spPr>
      </p:pic>
      <p:pic>
        <p:nvPicPr>
          <p:cNvPr id="24" name="Logo TE Engie"/>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3545" y="10996324"/>
            <a:ext cx="3412910" cy="715676"/>
          </a:xfrm>
          <a:prstGeom prst="rect">
            <a:avLst/>
          </a:prstGeom>
        </p:spPr>
      </p:pic>
    </p:spTree>
    <p:extLst>
      <p:ext uri="{BB962C8B-B14F-4D97-AF65-F5344CB8AC3E}">
        <p14:creationId xmlns:p14="http://schemas.microsoft.com/office/powerpoint/2010/main" val="1379913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ont Cover_Regions">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3265"/>
            <a:ext cx="24383999" cy="13642236"/>
          </a:xfrm>
          <a:prstGeom prst="rect">
            <a:avLst/>
          </a:prstGeom>
        </p:spPr>
      </p:pic>
      <p:pic>
        <p:nvPicPr>
          <p:cNvPr id="20" name="Picture 19"/>
          <p:cNvPicPr>
            <a:picLocks noChangeAspect="1"/>
          </p:cNvPicPr>
          <p:nvPr userDrawn="1"/>
        </p:nvPicPr>
        <p:blipFill rotWithShape="1">
          <a:blip r:embed="rId3">
            <a:extLst>
              <a:ext uri="{28A0092B-C50C-407E-A947-70E740481C1C}">
                <a14:useLocalDpi xmlns:a14="http://schemas.microsoft.com/office/drawing/2010/main" val="0"/>
              </a:ext>
            </a:extLst>
          </a:blip>
          <a:srcRect l="-1" t="-7614" r="-81464" b="5747"/>
          <a:stretch/>
        </p:blipFill>
        <p:spPr>
          <a:xfrm>
            <a:off x="0" y="0"/>
            <a:ext cx="24384000" cy="13875500"/>
          </a:xfrm>
          <a:prstGeom prst="rect">
            <a:avLst/>
          </a:prstGeom>
          <a:gradFill>
            <a:gsLst>
              <a:gs pos="0">
                <a:srgbClr val="62C4DD">
                  <a:alpha val="43000"/>
                </a:srgbClr>
              </a:gs>
              <a:gs pos="100000">
                <a:srgbClr val="3DA7AB">
                  <a:alpha val="91000"/>
                </a:srgbClr>
              </a:gs>
            </a:gsLst>
            <a:lin ang="5400000" scaled="1"/>
          </a:gradFill>
        </p:spPr>
      </p:pic>
      <p:grpSp>
        <p:nvGrpSpPr>
          <p:cNvPr id="23" name="Group 22"/>
          <p:cNvGrpSpPr/>
          <p:nvPr userDrawn="1"/>
        </p:nvGrpSpPr>
        <p:grpSpPr>
          <a:xfrm>
            <a:off x="0" y="0"/>
            <a:ext cx="24384000" cy="4483145"/>
            <a:chOff x="0" y="0"/>
            <a:chExt cx="24384000" cy="4483145"/>
          </a:xfrm>
        </p:grpSpPr>
        <p:sp>
          <p:nvSpPr>
            <p:cNvPr id="25" name="ZoneTexte 17"/>
            <p:cNvSpPr txBox="1"/>
            <p:nvPr userDrawn="1"/>
          </p:nvSpPr>
          <p:spPr>
            <a:xfrm>
              <a:off x="0" y="559052"/>
              <a:ext cx="24384000" cy="3924093"/>
            </a:xfrm>
            <a:prstGeom prst="rect">
              <a:avLst/>
            </a:prstGeom>
            <a:blipFill>
              <a:blip r:embed="rId4"/>
              <a:srcRect/>
              <a:stretch>
                <a:fillRect t="-18340" b="18340"/>
              </a:stretch>
            </a:blipFill>
          </p:spPr>
          <p:txBody>
            <a:bodyPr wrap="square" rtlCol="0">
              <a:spAutoFit/>
            </a:bodyPr>
            <a:lstStyle/>
            <a:p>
              <a:endParaRPr lang="fr-FR"/>
            </a:p>
          </p:txBody>
        </p:sp>
        <p:sp>
          <p:nvSpPr>
            <p:cNvPr id="26" name="Rectangle 25"/>
            <p:cNvSpPr/>
            <p:nvPr userDrawn="1"/>
          </p:nvSpPr>
          <p:spPr>
            <a:xfrm>
              <a:off x="0" y="0"/>
              <a:ext cx="24384000" cy="1601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273812" y="233264"/>
            <a:ext cx="10503364" cy="2433279"/>
          </a:xfrm>
          <a:prstGeom prst="rect">
            <a:avLst/>
          </a:prstGeom>
        </p:spPr>
      </p:pic>
      <p:pic>
        <p:nvPicPr>
          <p:cNvPr id="28" name="Image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02768" y="1070690"/>
            <a:ext cx="1296144" cy="864462"/>
          </a:xfrm>
          <a:prstGeom prst="rect">
            <a:avLst/>
          </a:prstGeom>
        </p:spPr>
      </p:pic>
      <p:sp>
        <p:nvSpPr>
          <p:cNvPr id="29" name="Content Placeholder 2"/>
          <p:cNvSpPr>
            <a:spLocks noGrp="1"/>
          </p:cNvSpPr>
          <p:nvPr>
            <p:ph sz="quarter" idx="12" hasCustomPrompt="1"/>
          </p:nvPr>
        </p:nvSpPr>
        <p:spPr>
          <a:xfrm>
            <a:off x="3407024" y="10890448"/>
            <a:ext cx="6696744" cy="745084"/>
          </a:xfrm>
          <a:prstGeom prst="rect">
            <a:avLst/>
          </a:prstGeom>
        </p:spPr>
        <p:txBody>
          <a:bodyPr/>
          <a:lstStyle>
            <a:lvl1pPr marL="317500" indent="0" algn="ctr">
              <a:buNone/>
              <a:defRPr sz="3200" baseline="0">
                <a:solidFill>
                  <a:schemeClr val="bg1"/>
                </a:solidFill>
                <a:latin typeface="Calibri" charset="0"/>
                <a:ea typeface="Calibri" charset="0"/>
                <a:cs typeface="Calibri" charset="0"/>
              </a:defRPr>
            </a:lvl1pPr>
            <a:lvl2pPr marL="762000" indent="0">
              <a:buNone/>
              <a:defRPr sz="4400">
                <a:solidFill>
                  <a:schemeClr val="bg1"/>
                </a:solidFill>
                <a:latin typeface="DIN Condensed" charset="0"/>
                <a:ea typeface="DIN Condensed" charset="0"/>
                <a:cs typeface="DIN Condensed" charset="0"/>
              </a:defRPr>
            </a:lvl2pPr>
            <a:lvl3pPr marL="1206500" indent="0">
              <a:buNone/>
              <a:defRPr sz="4400">
                <a:solidFill>
                  <a:schemeClr val="bg1"/>
                </a:solidFill>
                <a:latin typeface="DIN Condensed" charset="0"/>
                <a:ea typeface="DIN Condensed" charset="0"/>
                <a:cs typeface="DIN Condensed" charset="0"/>
              </a:defRPr>
            </a:lvl3pPr>
            <a:lvl4pPr marL="1651000" indent="0">
              <a:buNone/>
              <a:defRPr sz="4400">
                <a:solidFill>
                  <a:schemeClr val="bg1"/>
                </a:solidFill>
                <a:latin typeface="DIN Condensed" charset="0"/>
                <a:ea typeface="DIN Condensed" charset="0"/>
                <a:cs typeface="DIN Condensed" charset="0"/>
              </a:defRPr>
            </a:lvl4pPr>
            <a:lvl5pPr marL="2095500" indent="0">
              <a:buNone/>
              <a:defRPr sz="4400">
                <a:solidFill>
                  <a:schemeClr val="bg1"/>
                </a:solidFill>
                <a:latin typeface="DIN Condensed" charset="0"/>
                <a:ea typeface="DIN Condensed" charset="0"/>
                <a:cs typeface="DIN Condensed" charset="0"/>
              </a:defRPr>
            </a:lvl5pPr>
          </a:lstStyle>
          <a:p>
            <a:pPr lvl="0"/>
            <a:r>
              <a:rPr lang="en-US" dirty="0"/>
              <a:t>Date comes here</a:t>
            </a:r>
          </a:p>
        </p:txBody>
      </p:sp>
      <p:sp>
        <p:nvSpPr>
          <p:cNvPr id="30" name="Content Placeholder 2"/>
          <p:cNvSpPr>
            <a:spLocks noGrp="1"/>
          </p:cNvSpPr>
          <p:nvPr>
            <p:ph sz="quarter" idx="20" hasCustomPrompt="1"/>
          </p:nvPr>
        </p:nvSpPr>
        <p:spPr>
          <a:xfrm>
            <a:off x="3407024" y="4625752"/>
            <a:ext cx="6696744" cy="4248472"/>
          </a:xfrm>
          <a:prstGeom prst="rect">
            <a:avLst/>
          </a:prstGeom>
        </p:spPr>
        <p:txBody>
          <a:bodyPr lIns="0" tIns="0" rIns="0" bIns="0" anchor="t" anchorCtr="0">
            <a:noAutofit/>
          </a:bodyPr>
          <a:lstStyle>
            <a:lvl1pPr marL="317500" indent="0" algn="ctr">
              <a:buNone/>
              <a:defRPr sz="6000" b="1">
                <a:solidFill>
                  <a:srgbClr val="004494"/>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Title comes here</a:t>
            </a:r>
          </a:p>
        </p:txBody>
      </p:sp>
      <p:sp>
        <p:nvSpPr>
          <p:cNvPr id="31" name="Content Placeholder 2"/>
          <p:cNvSpPr>
            <a:spLocks noGrp="1"/>
          </p:cNvSpPr>
          <p:nvPr>
            <p:ph sz="quarter" idx="25" hasCustomPrompt="1"/>
          </p:nvPr>
        </p:nvSpPr>
        <p:spPr>
          <a:xfrm>
            <a:off x="3409257" y="8874224"/>
            <a:ext cx="6694512" cy="1903100"/>
          </a:xfrm>
          <a:prstGeom prst="rect">
            <a:avLst/>
          </a:prstGeom>
        </p:spPr>
        <p:txBody>
          <a:bodyPr lIns="0" tIns="0" rIns="0" bIns="0" anchor="t" anchorCtr="0">
            <a:noAutofit/>
          </a:bodyPr>
          <a:lstStyle>
            <a:lvl1pPr marL="317500" indent="0" algn="ctr">
              <a:buNone/>
              <a:defRPr sz="5400" b="1">
                <a:solidFill>
                  <a:schemeClr val="bg1"/>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Name forename</a:t>
            </a:r>
          </a:p>
          <a:p>
            <a:pPr lvl="0"/>
            <a:r>
              <a:rPr lang="en-US" dirty="0"/>
              <a:t>Job description</a:t>
            </a:r>
          </a:p>
        </p:txBody>
      </p:sp>
      <p:pic>
        <p:nvPicPr>
          <p:cNvPr id="12" name="Image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6587" y="652591"/>
            <a:ext cx="2772214" cy="1848925"/>
          </a:xfrm>
          <a:prstGeom prst="rect">
            <a:avLst/>
          </a:prstGeom>
        </p:spPr>
      </p:pic>
    </p:spTree>
    <p:extLst>
      <p:ext uri="{BB962C8B-B14F-4D97-AF65-F5344CB8AC3E}">
        <p14:creationId xmlns:p14="http://schemas.microsoft.com/office/powerpoint/2010/main" val="1310512223"/>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hapter B">
    <p:spTree>
      <p:nvGrpSpPr>
        <p:cNvPr id="1" name=""/>
        <p:cNvGrpSpPr/>
        <p:nvPr/>
      </p:nvGrpSpPr>
      <p:grpSpPr>
        <a:xfrm>
          <a:off x="0" y="0"/>
          <a:ext cx="0" cy="0"/>
          <a:chOff x="0" y="0"/>
          <a:chExt cx="0" cy="0"/>
        </a:xfrm>
      </p:grpSpPr>
      <p:pic>
        <p:nvPicPr>
          <p:cNvPr id="13" name="Background Picture"/>
          <p:cNvPicPr>
            <a:picLocks noChangeAspect="1"/>
          </p:cNvPicPr>
          <p:nvPr userDrawn="1"/>
        </p:nvPicPr>
        <p:blipFill rotWithShape="1">
          <a:blip r:embed="rId2" cstate="print">
            <a:extLst>
              <a:ext uri="{28A0092B-C50C-407E-A947-70E740481C1C}">
                <a14:useLocalDpi xmlns:a14="http://schemas.microsoft.com/office/drawing/2010/main" val="0"/>
              </a:ext>
            </a:extLst>
          </a:blip>
          <a:srcRect l="328" t="9622" r="7894" b="11817"/>
          <a:stretch/>
        </p:blipFill>
        <p:spPr>
          <a:xfrm>
            <a:off x="0" y="1"/>
            <a:ext cx="24384000" cy="13711770"/>
          </a:xfrm>
          <a:prstGeom prst="rect">
            <a:avLst/>
          </a:prstGeom>
        </p:spPr>
      </p:pic>
      <p:sp>
        <p:nvSpPr>
          <p:cNvPr id="18" name="Cover White Left"/>
          <p:cNvSpPr/>
          <p:nvPr userDrawn="1"/>
        </p:nvSpPr>
        <p:spPr bwMode="gray">
          <a:xfrm>
            <a:off x="0" y="-16147"/>
            <a:ext cx="16512480" cy="1372791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prstClr val="white"/>
              </a:solidFill>
            </a:endParaRPr>
          </a:p>
        </p:txBody>
      </p:sp>
      <p:pic>
        <p:nvPicPr>
          <p:cNvPr id="12" name="Background Right"/>
          <p:cNvPicPr>
            <a:picLocks noChangeAspect="1"/>
          </p:cNvPicPr>
          <p:nvPr userDrawn="1"/>
        </p:nvPicPr>
        <p:blipFill rotWithShape="1">
          <a:blip r:embed="rId3">
            <a:extLst>
              <a:ext uri="{28A0092B-C50C-407E-A947-70E740481C1C}">
                <a14:useLocalDpi xmlns:a14="http://schemas.microsoft.com/office/drawing/2010/main" val="0"/>
              </a:ext>
            </a:extLst>
          </a:blip>
          <a:srcRect l="87333"/>
          <a:stretch/>
        </p:blipFill>
        <p:spPr>
          <a:xfrm>
            <a:off x="21295360" y="0"/>
            <a:ext cx="3088640" cy="13716000"/>
          </a:xfrm>
          <a:prstGeom prst="rect">
            <a:avLst/>
          </a:prstGeom>
        </p:spPr>
      </p:pic>
      <p:sp>
        <p:nvSpPr>
          <p:cNvPr id="20" name="Blue Line Top"/>
          <p:cNvSpPr>
            <a:spLocks noGrp="1"/>
          </p:cNvSpPr>
          <p:nvPr>
            <p:ph type="body" sz="quarter" idx="31" hasCustomPrompt="1"/>
          </p:nvPr>
        </p:nvSpPr>
        <p:spPr bwMode="gray">
          <a:xfrm>
            <a:off x="0" y="960000"/>
            <a:ext cx="3840000" cy="960000"/>
          </a:xfrm>
          <a:blipFill dpi="0" rotWithShape="1">
            <a:blip r:embed="rId4" cstate="print">
              <a:extLst>
                <a:ext uri="{28A0092B-C50C-407E-A947-70E740481C1C}">
                  <a14:useLocalDpi xmlns:a14="http://schemas.microsoft.com/office/drawing/2010/main" val="0"/>
                </a:ext>
              </a:extLst>
            </a:blip>
            <a:srcRect/>
            <a:stretch>
              <a:fillRect/>
            </a:stretch>
          </a:blipFill>
        </p:spPr>
        <p:txBody>
          <a:bodyPr/>
          <a:lstStyle>
            <a:lvl1pPr marL="0" indent="0">
              <a:buNone/>
              <a:defRPr sz="266">
                <a:solidFill>
                  <a:schemeClr val="accent3">
                    <a:alpha val="0"/>
                  </a:schemeClr>
                </a:solidFill>
              </a:defRPr>
            </a:lvl1pPr>
          </a:lstStyle>
          <a:p>
            <a:pPr lvl="0"/>
            <a:r>
              <a:rPr lang="en-US" noProof="0" dirty="0"/>
              <a:t> </a:t>
            </a:r>
          </a:p>
        </p:txBody>
      </p:sp>
      <p:sp>
        <p:nvSpPr>
          <p:cNvPr id="21" name="Chapter Number"/>
          <p:cNvSpPr>
            <a:spLocks noGrp="1"/>
          </p:cNvSpPr>
          <p:nvPr>
            <p:ph type="body" sz="quarter" idx="32" hasCustomPrompt="1"/>
          </p:nvPr>
        </p:nvSpPr>
        <p:spPr bwMode="gray">
          <a:xfrm>
            <a:off x="0" y="1728000"/>
            <a:ext cx="7680000" cy="3840000"/>
          </a:xfrm>
          <a:blipFill dpi="0" rotWithShape="1">
            <a:blip r:embed="rId5" cstate="print">
              <a:extLst>
                <a:ext uri="{28A0092B-C50C-407E-A947-70E740481C1C}">
                  <a14:useLocalDpi xmlns:a14="http://schemas.microsoft.com/office/drawing/2010/main" val="0"/>
                </a:ext>
              </a:extLst>
            </a:blip>
            <a:srcRect/>
            <a:stretch>
              <a:fillRect/>
            </a:stretch>
          </a:blipFill>
        </p:spPr>
        <p:txBody>
          <a:bodyPr/>
          <a:lstStyle>
            <a:lvl1pPr marL="0" indent="0">
              <a:buNone/>
              <a:defRPr sz="266">
                <a:solidFill>
                  <a:schemeClr val="accent3">
                    <a:alpha val="0"/>
                  </a:schemeClr>
                </a:solidFill>
              </a:defRPr>
            </a:lvl1pPr>
          </a:lstStyle>
          <a:p>
            <a:pPr lvl="0"/>
            <a:r>
              <a:rPr lang="en-US" noProof="0" dirty="0"/>
              <a:t> </a:t>
            </a:r>
          </a:p>
        </p:txBody>
      </p:sp>
      <p:sp>
        <p:nvSpPr>
          <p:cNvPr id="22" name="Blue Line Bottom"/>
          <p:cNvSpPr>
            <a:spLocks noGrp="1"/>
          </p:cNvSpPr>
          <p:nvPr>
            <p:ph type="body" sz="quarter" idx="33" hasCustomPrompt="1"/>
          </p:nvPr>
        </p:nvSpPr>
        <p:spPr bwMode="gray">
          <a:xfrm>
            <a:off x="0" y="7872000"/>
            <a:ext cx="3840000" cy="960000"/>
          </a:xfrm>
          <a:blipFill dpi="0" rotWithShape="1">
            <a:blip r:embed="rId4" cstate="print">
              <a:extLst>
                <a:ext uri="{28A0092B-C50C-407E-A947-70E740481C1C}">
                  <a14:useLocalDpi xmlns:a14="http://schemas.microsoft.com/office/drawing/2010/main" val="0"/>
                </a:ext>
              </a:extLst>
            </a:blip>
            <a:srcRect/>
            <a:stretch>
              <a:fillRect/>
            </a:stretch>
          </a:blipFill>
        </p:spPr>
        <p:txBody>
          <a:bodyPr/>
          <a:lstStyle>
            <a:lvl1pPr marL="0" indent="0">
              <a:buNone/>
              <a:defRPr sz="266">
                <a:solidFill>
                  <a:schemeClr val="accent3">
                    <a:alpha val="0"/>
                  </a:schemeClr>
                </a:solidFill>
              </a:defRPr>
            </a:lvl1pPr>
          </a:lstStyle>
          <a:p>
            <a:pPr lvl="0"/>
            <a:r>
              <a:rPr lang="en-US" noProof="0" dirty="0"/>
              <a:t> </a:t>
            </a:r>
          </a:p>
        </p:txBody>
      </p:sp>
      <p:sp>
        <p:nvSpPr>
          <p:cNvPr id="23" name="Flux Color"/>
          <p:cNvSpPr>
            <a:spLocks noGrp="1"/>
          </p:cNvSpPr>
          <p:nvPr>
            <p:ph type="body" sz="quarter" idx="34" hasCustomPrompt="1"/>
          </p:nvPr>
        </p:nvSpPr>
        <p:spPr bwMode="gray">
          <a:xfrm>
            <a:off x="1" y="11808000"/>
            <a:ext cx="24383222" cy="960000"/>
          </a:xfrm>
          <a:blipFill dpi="0" rotWithShape="1">
            <a:blip r:embed="rId6" cstate="print">
              <a:extLst>
                <a:ext uri="{28A0092B-C50C-407E-A947-70E740481C1C}">
                  <a14:useLocalDpi xmlns:a14="http://schemas.microsoft.com/office/drawing/2010/main" val="0"/>
                </a:ext>
              </a:extLst>
            </a:blip>
            <a:srcRect/>
            <a:stretch>
              <a:fillRect/>
            </a:stretch>
          </a:blipFill>
        </p:spPr>
        <p:txBody>
          <a:bodyPr/>
          <a:lstStyle>
            <a:lvl1pPr marL="0" indent="0">
              <a:buNone/>
              <a:defRPr sz="266">
                <a:solidFill>
                  <a:schemeClr val="accent3">
                    <a:alpha val="0"/>
                  </a:schemeClr>
                </a:solidFill>
              </a:defRPr>
            </a:lvl1pPr>
          </a:lstStyle>
          <a:p>
            <a:pPr lvl="0"/>
            <a:r>
              <a:rPr lang="en-US" noProof="0" dirty="0"/>
              <a:t> </a:t>
            </a:r>
          </a:p>
        </p:txBody>
      </p:sp>
      <p:sp>
        <p:nvSpPr>
          <p:cNvPr id="2" name="Chapter Title"/>
          <p:cNvSpPr>
            <a:spLocks noGrp="1"/>
          </p:cNvSpPr>
          <p:nvPr>
            <p:ph type="title" hasCustomPrompt="1"/>
          </p:nvPr>
        </p:nvSpPr>
        <p:spPr>
          <a:xfrm>
            <a:off x="1353600" y="5376000"/>
            <a:ext cx="14304000" cy="2880000"/>
          </a:xfrm>
          <a:noFill/>
        </p:spPr>
        <p:txBody>
          <a:bodyPr vert="horz" lIns="0" tIns="0" rIns="0" bIns="0" rtlCol="0" anchor="t" anchorCtr="0">
            <a:noAutofit/>
          </a:bodyPr>
          <a:lstStyle>
            <a:lvl1pPr>
              <a:defRPr lang="en-GB" sz="8534">
                <a:solidFill>
                  <a:schemeClr val="accent1"/>
                </a:solidFill>
                <a:latin typeface="+mn-lt"/>
                <a:ea typeface="+mn-ea"/>
                <a:cs typeface="+mn-cs"/>
              </a:defRPr>
            </a:lvl1pPr>
          </a:lstStyle>
          <a:p>
            <a:pPr marL="0" lvl="0" indent="0">
              <a:lnSpc>
                <a:spcPct val="100000"/>
              </a:lnSpc>
              <a:spcBef>
                <a:spcPts val="0"/>
              </a:spcBef>
              <a:spcAft>
                <a:spcPts val="0"/>
              </a:spcAft>
              <a:buClr>
                <a:schemeClr val="accent1"/>
              </a:buClr>
              <a:buSzPct val="80000"/>
              <a:buFont typeface="Wingdings" panose="05000000000000000000" pitchFamily="2" charset="2"/>
            </a:pPr>
            <a:r>
              <a:rPr lang="en-US" dirty="0"/>
              <a:t>Chapter title</a:t>
            </a:r>
            <a:endParaRPr lang="en-GB" dirty="0"/>
          </a:p>
        </p:txBody>
      </p:sp>
      <p:sp>
        <p:nvSpPr>
          <p:cNvPr id="14" name="Date Placeholder 1"/>
          <p:cNvSpPr>
            <a:spLocks noGrp="1"/>
          </p:cNvSpPr>
          <p:nvPr>
            <p:ph type="dt" sz="half" idx="19"/>
          </p:nvPr>
        </p:nvSpPr>
        <p:spPr>
          <a:xfrm>
            <a:off x="1363201" y="13049250"/>
            <a:ext cx="2379862" cy="666752"/>
          </a:xfrm>
        </p:spPr>
        <p:txBody>
          <a:bodyPr/>
          <a:lstStyle/>
          <a:p>
            <a:pPr algn="l"/>
            <a:fld id="{C14DECE2-3EF0-49B2-AFE8-51712F2685BA}" type="datetime1">
              <a:rPr lang="en-US" smtClean="0">
                <a:solidFill>
                  <a:srgbClr val="B1B1B1"/>
                </a:solidFill>
              </a:rPr>
              <a:t>2/7/2019</a:t>
            </a:fld>
            <a:endParaRPr lang="en-US" dirty="0">
              <a:solidFill>
                <a:srgbClr val="B1B1B1"/>
              </a:solidFill>
            </a:endParaRPr>
          </a:p>
        </p:txBody>
      </p:sp>
      <p:sp>
        <p:nvSpPr>
          <p:cNvPr id="15" name="Footer Placeholder 2"/>
          <p:cNvSpPr>
            <a:spLocks noGrp="1"/>
          </p:cNvSpPr>
          <p:nvPr>
            <p:ph type="ftr" sz="quarter" idx="20"/>
          </p:nvPr>
        </p:nvSpPr>
        <p:spPr>
          <a:xfrm>
            <a:off x="3839073" y="13049250"/>
            <a:ext cx="18144630" cy="666752"/>
          </a:xfrm>
        </p:spPr>
        <p:txBody>
          <a:bodyPr/>
          <a:lstStyle/>
          <a:p>
            <a:pPr algn="l"/>
            <a:endParaRPr lang="en-US" dirty="0">
              <a:solidFill>
                <a:srgbClr val="B1B1B1"/>
              </a:solidFill>
            </a:endParaRPr>
          </a:p>
        </p:txBody>
      </p:sp>
      <p:sp>
        <p:nvSpPr>
          <p:cNvPr id="16" name="Slide Number Placeholder 3"/>
          <p:cNvSpPr>
            <a:spLocks noGrp="1"/>
          </p:cNvSpPr>
          <p:nvPr>
            <p:ph type="sldNum" sz="quarter" idx="21"/>
          </p:nvPr>
        </p:nvSpPr>
        <p:spPr>
          <a:xfrm>
            <a:off x="21983710" y="13049253"/>
            <a:ext cx="961488" cy="666750"/>
          </a:xfrm>
        </p:spPr>
        <p:txBody>
          <a:bodyPr/>
          <a:lstStyle/>
          <a:p>
            <a:fld id="{733122C9-A0B9-462F-8757-0847AD287B63}" type="slidenum">
              <a:rPr lang="en-US" smtClean="0">
                <a:solidFill>
                  <a:srgbClr val="B1B1B1"/>
                </a:solidFill>
              </a:rPr>
              <a:pPr/>
              <a:t>‹#›</a:t>
            </a:fld>
            <a:endParaRPr lang="en-US" dirty="0">
              <a:solidFill>
                <a:srgbClr val="B1B1B1"/>
              </a:solidFill>
            </a:endParaRPr>
          </a:p>
        </p:txBody>
      </p:sp>
      <p:pic>
        <p:nvPicPr>
          <p:cNvPr id="26" name="Picture 25"/>
          <p:cNvPicPr>
            <a:picLocks noChangeAspect="1"/>
          </p:cNvPicPr>
          <p:nvPr userDrawn="1"/>
        </p:nvPicPr>
        <p:blipFill>
          <a:blip r:embed="rId7"/>
          <a:stretch>
            <a:fillRect/>
          </a:stretch>
        </p:blipFill>
        <p:spPr>
          <a:xfrm>
            <a:off x="14608886" y="10679568"/>
            <a:ext cx="1733532" cy="1020652"/>
          </a:xfrm>
          <a:prstGeom prst="rect">
            <a:avLst/>
          </a:prstGeom>
        </p:spPr>
      </p:pic>
      <p:pic>
        <p:nvPicPr>
          <p:cNvPr id="27" name="Picture 26"/>
          <p:cNvPicPr>
            <a:picLocks noChangeAspect="1"/>
          </p:cNvPicPr>
          <p:nvPr userDrawn="1"/>
        </p:nvPicPr>
        <p:blipFill>
          <a:blip r:embed="rId8"/>
          <a:stretch>
            <a:fillRect/>
          </a:stretch>
        </p:blipFill>
        <p:spPr>
          <a:xfrm>
            <a:off x="14876759" y="-45647"/>
            <a:ext cx="1465658" cy="1465658"/>
          </a:xfrm>
          <a:prstGeom prst="rect">
            <a:avLst/>
          </a:prstGeom>
        </p:spPr>
      </p:pic>
      <p:pic>
        <p:nvPicPr>
          <p:cNvPr id="28" name="Logo TE Engie"/>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3545" y="10996324"/>
            <a:ext cx="3412910" cy="715676"/>
          </a:xfrm>
          <a:prstGeom prst="rect">
            <a:avLst/>
          </a:prstGeom>
        </p:spPr>
      </p:pic>
    </p:spTree>
    <p:extLst>
      <p:ext uri="{BB962C8B-B14F-4D97-AF65-F5344CB8AC3E}">
        <p14:creationId xmlns:p14="http://schemas.microsoft.com/office/powerpoint/2010/main" val="16777395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hapter C">
    <p:spTree>
      <p:nvGrpSpPr>
        <p:cNvPr id="1" name=""/>
        <p:cNvGrpSpPr/>
        <p:nvPr/>
      </p:nvGrpSpPr>
      <p:grpSpPr>
        <a:xfrm>
          <a:off x="0" y="0"/>
          <a:ext cx="0" cy="0"/>
          <a:chOff x="0" y="0"/>
          <a:chExt cx="0" cy="0"/>
        </a:xfrm>
      </p:grpSpPr>
      <p:pic>
        <p:nvPicPr>
          <p:cNvPr id="24" name="Background Picture"/>
          <p:cNvPicPr>
            <a:picLocks noChangeAspect="1"/>
          </p:cNvPicPr>
          <p:nvPr userDrawn="1"/>
        </p:nvPicPr>
        <p:blipFill rotWithShape="1">
          <a:blip r:embed="rId2" cstate="print">
            <a:extLst>
              <a:ext uri="{28A0092B-C50C-407E-A947-70E740481C1C}">
                <a14:useLocalDpi xmlns:a14="http://schemas.microsoft.com/office/drawing/2010/main" val="0"/>
              </a:ext>
            </a:extLst>
          </a:blip>
          <a:srcRect l="328" t="9622" r="7894" b="11817"/>
          <a:stretch/>
        </p:blipFill>
        <p:spPr>
          <a:xfrm>
            <a:off x="0" y="1"/>
            <a:ext cx="24384000" cy="13711770"/>
          </a:xfrm>
          <a:prstGeom prst="rect">
            <a:avLst/>
          </a:prstGeom>
        </p:spPr>
      </p:pic>
      <p:sp>
        <p:nvSpPr>
          <p:cNvPr id="17" name="Cover White Left"/>
          <p:cNvSpPr/>
          <p:nvPr userDrawn="1"/>
        </p:nvSpPr>
        <p:spPr bwMode="gray">
          <a:xfrm>
            <a:off x="0" y="-16147"/>
            <a:ext cx="16512480" cy="1372791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prstClr val="white"/>
              </a:solidFill>
            </a:endParaRPr>
          </a:p>
        </p:txBody>
      </p:sp>
      <p:pic>
        <p:nvPicPr>
          <p:cNvPr id="19" name="Background Right"/>
          <p:cNvPicPr>
            <a:picLocks noChangeAspect="1"/>
          </p:cNvPicPr>
          <p:nvPr userDrawn="1"/>
        </p:nvPicPr>
        <p:blipFill rotWithShape="1">
          <a:blip r:embed="rId3">
            <a:extLst>
              <a:ext uri="{28A0092B-C50C-407E-A947-70E740481C1C}">
                <a14:useLocalDpi xmlns:a14="http://schemas.microsoft.com/office/drawing/2010/main" val="0"/>
              </a:ext>
            </a:extLst>
          </a:blip>
          <a:srcRect l="87333"/>
          <a:stretch/>
        </p:blipFill>
        <p:spPr>
          <a:xfrm>
            <a:off x="21295360" y="0"/>
            <a:ext cx="3088640" cy="13716000"/>
          </a:xfrm>
          <a:prstGeom prst="rect">
            <a:avLst/>
          </a:prstGeom>
        </p:spPr>
      </p:pic>
      <p:sp>
        <p:nvSpPr>
          <p:cNvPr id="20" name="Blue Line Top"/>
          <p:cNvSpPr>
            <a:spLocks noGrp="1"/>
          </p:cNvSpPr>
          <p:nvPr>
            <p:ph type="body" sz="quarter" idx="31" hasCustomPrompt="1"/>
          </p:nvPr>
        </p:nvSpPr>
        <p:spPr bwMode="gray">
          <a:xfrm>
            <a:off x="0" y="960000"/>
            <a:ext cx="3840000" cy="960000"/>
          </a:xfrm>
          <a:blipFill dpi="0" rotWithShape="1">
            <a:blip r:embed="rId4" cstate="print">
              <a:extLst>
                <a:ext uri="{28A0092B-C50C-407E-A947-70E740481C1C}">
                  <a14:useLocalDpi xmlns:a14="http://schemas.microsoft.com/office/drawing/2010/main" val="0"/>
                </a:ext>
              </a:extLst>
            </a:blip>
            <a:srcRect/>
            <a:stretch>
              <a:fillRect/>
            </a:stretch>
          </a:blipFill>
        </p:spPr>
        <p:txBody>
          <a:bodyPr/>
          <a:lstStyle>
            <a:lvl1pPr marL="0" indent="0">
              <a:buNone/>
              <a:defRPr sz="266">
                <a:solidFill>
                  <a:schemeClr val="accent3">
                    <a:alpha val="0"/>
                  </a:schemeClr>
                </a:solidFill>
              </a:defRPr>
            </a:lvl1pPr>
          </a:lstStyle>
          <a:p>
            <a:pPr lvl="0"/>
            <a:r>
              <a:rPr lang="en-US" noProof="0" dirty="0"/>
              <a:t> </a:t>
            </a:r>
          </a:p>
        </p:txBody>
      </p:sp>
      <p:sp>
        <p:nvSpPr>
          <p:cNvPr id="21" name="Chapter Number"/>
          <p:cNvSpPr>
            <a:spLocks noGrp="1"/>
          </p:cNvSpPr>
          <p:nvPr>
            <p:ph type="body" sz="quarter" idx="32" hasCustomPrompt="1"/>
          </p:nvPr>
        </p:nvSpPr>
        <p:spPr bwMode="gray">
          <a:xfrm>
            <a:off x="0" y="1728000"/>
            <a:ext cx="7680000" cy="3840000"/>
          </a:xfrm>
          <a:blipFill dpi="0" rotWithShape="1">
            <a:blip r:embed="rId5" cstate="print">
              <a:extLst>
                <a:ext uri="{28A0092B-C50C-407E-A947-70E740481C1C}">
                  <a14:useLocalDpi xmlns:a14="http://schemas.microsoft.com/office/drawing/2010/main" val="0"/>
                </a:ext>
              </a:extLst>
            </a:blip>
            <a:srcRect/>
            <a:stretch>
              <a:fillRect/>
            </a:stretch>
          </a:blipFill>
        </p:spPr>
        <p:txBody>
          <a:bodyPr/>
          <a:lstStyle>
            <a:lvl1pPr marL="0" indent="0">
              <a:buNone/>
              <a:defRPr sz="266">
                <a:solidFill>
                  <a:schemeClr val="accent3">
                    <a:alpha val="0"/>
                  </a:schemeClr>
                </a:solidFill>
              </a:defRPr>
            </a:lvl1pPr>
          </a:lstStyle>
          <a:p>
            <a:pPr lvl="0"/>
            <a:r>
              <a:rPr lang="en-US" noProof="0" dirty="0"/>
              <a:t> </a:t>
            </a:r>
          </a:p>
        </p:txBody>
      </p:sp>
      <p:sp>
        <p:nvSpPr>
          <p:cNvPr id="22" name="Blue Line Bottom"/>
          <p:cNvSpPr>
            <a:spLocks noGrp="1"/>
          </p:cNvSpPr>
          <p:nvPr>
            <p:ph type="body" sz="quarter" idx="33" hasCustomPrompt="1"/>
          </p:nvPr>
        </p:nvSpPr>
        <p:spPr bwMode="gray">
          <a:xfrm>
            <a:off x="0" y="7872000"/>
            <a:ext cx="3840000" cy="960000"/>
          </a:xfrm>
          <a:blipFill dpi="0" rotWithShape="1">
            <a:blip r:embed="rId4" cstate="print">
              <a:extLst>
                <a:ext uri="{28A0092B-C50C-407E-A947-70E740481C1C}">
                  <a14:useLocalDpi xmlns:a14="http://schemas.microsoft.com/office/drawing/2010/main" val="0"/>
                </a:ext>
              </a:extLst>
            </a:blip>
            <a:srcRect/>
            <a:stretch>
              <a:fillRect/>
            </a:stretch>
          </a:blipFill>
        </p:spPr>
        <p:txBody>
          <a:bodyPr/>
          <a:lstStyle>
            <a:lvl1pPr marL="0" indent="0">
              <a:buNone/>
              <a:defRPr sz="266">
                <a:solidFill>
                  <a:schemeClr val="accent3">
                    <a:alpha val="0"/>
                  </a:schemeClr>
                </a:solidFill>
              </a:defRPr>
            </a:lvl1pPr>
          </a:lstStyle>
          <a:p>
            <a:pPr lvl="0"/>
            <a:r>
              <a:rPr lang="en-US" noProof="0" dirty="0"/>
              <a:t> </a:t>
            </a:r>
          </a:p>
        </p:txBody>
      </p:sp>
      <p:sp>
        <p:nvSpPr>
          <p:cNvPr id="23" name="Flux Color"/>
          <p:cNvSpPr>
            <a:spLocks noGrp="1"/>
          </p:cNvSpPr>
          <p:nvPr>
            <p:ph type="body" sz="quarter" idx="34" hasCustomPrompt="1"/>
          </p:nvPr>
        </p:nvSpPr>
        <p:spPr bwMode="gray">
          <a:xfrm>
            <a:off x="1" y="11808000"/>
            <a:ext cx="24383222" cy="960000"/>
          </a:xfrm>
          <a:blipFill dpi="0" rotWithShape="1">
            <a:blip r:embed="rId6" cstate="print">
              <a:extLst>
                <a:ext uri="{28A0092B-C50C-407E-A947-70E740481C1C}">
                  <a14:useLocalDpi xmlns:a14="http://schemas.microsoft.com/office/drawing/2010/main" val="0"/>
                </a:ext>
              </a:extLst>
            </a:blip>
            <a:srcRect/>
            <a:stretch>
              <a:fillRect/>
            </a:stretch>
          </a:blipFill>
        </p:spPr>
        <p:txBody>
          <a:bodyPr/>
          <a:lstStyle>
            <a:lvl1pPr marL="0" indent="0">
              <a:buNone/>
              <a:defRPr sz="266">
                <a:solidFill>
                  <a:schemeClr val="accent3">
                    <a:alpha val="0"/>
                  </a:schemeClr>
                </a:solidFill>
              </a:defRPr>
            </a:lvl1pPr>
          </a:lstStyle>
          <a:p>
            <a:pPr lvl="0"/>
            <a:r>
              <a:rPr lang="en-US" noProof="0" dirty="0"/>
              <a:t> </a:t>
            </a:r>
          </a:p>
        </p:txBody>
      </p:sp>
      <p:sp>
        <p:nvSpPr>
          <p:cNvPr id="2" name="Chapter Title"/>
          <p:cNvSpPr>
            <a:spLocks noGrp="1"/>
          </p:cNvSpPr>
          <p:nvPr>
            <p:ph type="title" hasCustomPrompt="1"/>
          </p:nvPr>
        </p:nvSpPr>
        <p:spPr>
          <a:xfrm>
            <a:off x="1353603" y="5376000"/>
            <a:ext cx="14303970" cy="2880000"/>
          </a:xfrm>
          <a:noFill/>
        </p:spPr>
        <p:txBody>
          <a:bodyPr vert="horz" lIns="0" tIns="0" rIns="0" bIns="0" rtlCol="0" anchor="t" anchorCtr="0">
            <a:noAutofit/>
          </a:bodyPr>
          <a:lstStyle>
            <a:lvl1pPr>
              <a:defRPr lang="en-GB" sz="8534">
                <a:solidFill>
                  <a:schemeClr val="accent1"/>
                </a:solidFill>
                <a:latin typeface="+mn-lt"/>
                <a:ea typeface="+mn-ea"/>
                <a:cs typeface="+mn-cs"/>
              </a:defRPr>
            </a:lvl1pPr>
          </a:lstStyle>
          <a:p>
            <a:pPr marL="0" lvl="0" indent="0">
              <a:lnSpc>
                <a:spcPct val="100000"/>
              </a:lnSpc>
              <a:spcBef>
                <a:spcPts val="0"/>
              </a:spcBef>
              <a:spcAft>
                <a:spcPts val="0"/>
              </a:spcAft>
              <a:buClr>
                <a:schemeClr val="accent1"/>
              </a:buClr>
              <a:buSzPct val="80000"/>
              <a:buFont typeface="Wingdings" panose="05000000000000000000" pitchFamily="2" charset="2"/>
            </a:pPr>
            <a:r>
              <a:rPr lang="en-US" dirty="0"/>
              <a:t>Chapter title</a:t>
            </a:r>
            <a:endParaRPr lang="en-GB" dirty="0"/>
          </a:p>
        </p:txBody>
      </p:sp>
      <p:sp>
        <p:nvSpPr>
          <p:cNvPr id="13" name="Date Placeholder 1"/>
          <p:cNvSpPr>
            <a:spLocks noGrp="1"/>
          </p:cNvSpPr>
          <p:nvPr>
            <p:ph type="dt" sz="half" idx="19"/>
          </p:nvPr>
        </p:nvSpPr>
        <p:spPr>
          <a:xfrm>
            <a:off x="1363201" y="13049250"/>
            <a:ext cx="2379862" cy="666752"/>
          </a:xfrm>
        </p:spPr>
        <p:txBody>
          <a:bodyPr/>
          <a:lstStyle/>
          <a:p>
            <a:pPr algn="l"/>
            <a:fld id="{65850D22-1C04-46F0-ABD0-7E4A83A36126}" type="datetime1">
              <a:rPr lang="en-US" smtClean="0">
                <a:solidFill>
                  <a:srgbClr val="B1B1B1"/>
                </a:solidFill>
              </a:rPr>
              <a:t>2/7/2019</a:t>
            </a:fld>
            <a:endParaRPr lang="en-US" dirty="0">
              <a:solidFill>
                <a:srgbClr val="B1B1B1"/>
              </a:solidFill>
            </a:endParaRPr>
          </a:p>
        </p:txBody>
      </p:sp>
      <p:sp>
        <p:nvSpPr>
          <p:cNvPr id="15" name="Footer Placeholder 2"/>
          <p:cNvSpPr>
            <a:spLocks noGrp="1"/>
          </p:cNvSpPr>
          <p:nvPr>
            <p:ph type="ftr" sz="quarter" idx="20"/>
          </p:nvPr>
        </p:nvSpPr>
        <p:spPr>
          <a:xfrm>
            <a:off x="3839073" y="13049250"/>
            <a:ext cx="18144630" cy="666752"/>
          </a:xfrm>
        </p:spPr>
        <p:txBody>
          <a:bodyPr/>
          <a:lstStyle/>
          <a:p>
            <a:pPr algn="l"/>
            <a:endParaRPr lang="en-US" dirty="0">
              <a:solidFill>
                <a:srgbClr val="B1B1B1"/>
              </a:solidFill>
            </a:endParaRPr>
          </a:p>
        </p:txBody>
      </p:sp>
      <p:sp>
        <p:nvSpPr>
          <p:cNvPr id="16" name="Slide Number Placeholder 3"/>
          <p:cNvSpPr>
            <a:spLocks noGrp="1"/>
          </p:cNvSpPr>
          <p:nvPr>
            <p:ph type="sldNum" sz="quarter" idx="21"/>
          </p:nvPr>
        </p:nvSpPr>
        <p:spPr>
          <a:xfrm>
            <a:off x="21983710" y="13049253"/>
            <a:ext cx="961488" cy="666750"/>
          </a:xfrm>
        </p:spPr>
        <p:txBody>
          <a:bodyPr/>
          <a:lstStyle/>
          <a:p>
            <a:fld id="{733122C9-A0B9-462F-8757-0847AD287B63}" type="slidenum">
              <a:rPr lang="en-US" smtClean="0">
                <a:solidFill>
                  <a:srgbClr val="B1B1B1"/>
                </a:solidFill>
              </a:rPr>
              <a:pPr/>
              <a:t>‹#›</a:t>
            </a:fld>
            <a:endParaRPr lang="en-US" dirty="0">
              <a:solidFill>
                <a:srgbClr val="B1B1B1"/>
              </a:solidFill>
            </a:endParaRPr>
          </a:p>
        </p:txBody>
      </p:sp>
      <p:pic>
        <p:nvPicPr>
          <p:cNvPr id="25" name="Picture 24"/>
          <p:cNvPicPr>
            <a:picLocks noChangeAspect="1"/>
          </p:cNvPicPr>
          <p:nvPr userDrawn="1"/>
        </p:nvPicPr>
        <p:blipFill>
          <a:blip r:embed="rId7"/>
          <a:stretch>
            <a:fillRect/>
          </a:stretch>
        </p:blipFill>
        <p:spPr>
          <a:xfrm>
            <a:off x="14608886" y="10679568"/>
            <a:ext cx="1733532" cy="1020652"/>
          </a:xfrm>
          <a:prstGeom prst="rect">
            <a:avLst/>
          </a:prstGeom>
        </p:spPr>
      </p:pic>
      <p:pic>
        <p:nvPicPr>
          <p:cNvPr id="26" name="Picture 25"/>
          <p:cNvPicPr>
            <a:picLocks noChangeAspect="1"/>
          </p:cNvPicPr>
          <p:nvPr userDrawn="1"/>
        </p:nvPicPr>
        <p:blipFill>
          <a:blip r:embed="rId8"/>
          <a:stretch>
            <a:fillRect/>
          </a:stretch>
        </p:blipFill>
        <p:spPr>
          <a:xfrm>
            <a:off x="14876759" y="-45647"/>
            <a:ext cx="1465658" cy="1465658"/>
          </a:xfrm>
          <a:prstGeom prst="rect">
            <a:avLst/>
          </a:prstGeom>
        </p:spPr>
      </p:pic>
      <p:pic>
        <p:nvPicPr>
          <p:cNvPr id="27" name="Logo TE Engie"/>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3545" y="10996324"/>
            <a:ext cx="3412910" cy="715676"/>
          </a:xfrm>
          <a:prstGeom prst="rect">
            <a:avLst/>
          </a:prstGeom>
        </p:spPr>
      </p:pic>
    </p:spTree>
    <p:extLst>
      <p:ext uri="{BB962C8B-B14F-4D97-AF65-F5344CB8AC3E}">
        <p14:creationId xmlns:p14="http://schemas.microsoft.com/office/powerpoint/2010/main" val="5442947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ntents">
    <p:spTree>
      <p:nvGrpSpPr>
        <p:cNvPr id="1" name=""/>
        <p:cNvGrpSpPr/>
        <p:nvPr/>
      </p:nvGrpSpPr>
      <p:grpSpPr>
        <a:xfrm>
          <a:off x="0" y="0"/>
          <a:ext cx="0" cy="0"/>
          <a:chOff x="0" y="0"/>
          <a:chExt cx="0" cy="0"/>
        </a:xfrm>
      </p:grpSpPr>
      <p:sp>
        <p:nvSpPr>
          <p:cNvPr id="6" name="Text Placeholder Blue"/>
          <p:cNvSpPr>
            <a:spLocks noGrp="1"/>
          </p:cNvSpPr>
          <p:nvPr>
            <p:ph type="body" sz="quarter" idx="10" hasCustomPrompt="1"/>
          </p:nvPr>
        </p:nvSpPr>
        <p:spPr bwMode="gray">
          <a:xfrm>
            <a:off x="4232" y="2993590"/>
            <a:ext cx="7680000" cy="2112000"/>
          </a:xfrm>
          <a:blipFill dpi="0" rotWithShape="1">
            <a:blip r:embed="rId2" cstate="print">
              <a:extLst>
                <a:ext uri="{28A0092B-C50C-407E-A947-70E740481C1C}">
                  <a14:useLocalDpi xmlns:a14="http://schemas.microsoft.com/office/drawing/2010/main" val="0"/>
                </a:ext>
              </a:extLst>
            </a:blip>
            <a:srcRect/>
            <a:stretch>
              <a:fillRect/>
            </a:stretch>
          </a:blipFill>
        </p:spPr>
        <p:txBody>
          <a:bodyPr lIns="936000" anchor="ctr" anchorCtr="0"/>
          <a:lstStyle>
            <a:lvl1pPr marL="0" indent="0">
              <a:lnSpc>
                <a:spcPct val="100000"/>
              </a:lnSpc>
              <a:spcBef>
                <a:spcPts val="0"/>
              </a:spcBef>
              <a:spcAft>
                <a:spcPts val="0"/>
              </a:spcAft>
              <a:buFontTx/>
              <a:buNone/>
              <a:defRPr sz="6666">
                <a:solidFill>
                  <a:schemeClr val="bg1"/>
                </a:solidFill>
              </a:defRPr>
            </a:lvl1pPr>
          </a:lstStyle>
          <a:p>
            <a:pPr lvl="0"/>
            <a:r>
              <a:rPr lang="en-US" noProof="0" dirty="0"/>
              <a:t>Chapter 0</a:t>
            </a:r>
          </a:p>
        </p:txBody>
      </p:sp>
      <p:sp>
        <p:nvSpPr>
          <p:cNvPr id="8" name="Text Placeholder Chap 1"/>
          <p:cNvSpPr>
            <a:spLocks noGrp="1"/>
          </p:cNvSpPr>
          <p:nvPr>
            <p:ph type="body" sz="quarter" idx="11" hasCustomPrompt="1"/>
          </p:nvPr>
        </p:nvSpPr>
        <p:spPr bwMode="gray">
          <a:xfrm>
            <a:off x="8727934" y="2849590"/>
            <a:ext cx="14987200" cy="2400000"/>
          </a:xfrm>
        </p:spPr>
        <p:txBody>
          <a:bodyPr anchor="ctr" anchorCtr="0"/>
          <a:lstStyle>
            <a:lvl1pPr marL="0" indent="0">
              <a:lnSpc>
                <a:spcPct val="110000"/>
              </a:lnSpc>
              <a:spcBef>
                <a:spcPts val="0"/>
              </a:spcBef>
              <a:spcAft>
                <a:spcPts val="0"/>
              </a:spcAft>
              <a:buNone/>
              <a:defRPr sz="4534"/>
            </a:lvl1pPr>
            <a:lvl2pPr marL="0" indent="-287992">
              <a:lnSpc>
                <a:spcPct val="110000"/>
              </a:lnSpc>
              <a:spcBef>
                <a:spcPts val="0"/>
              </a:spcBef>
              <a:spcAft>
                <a:spcPts val="0"/>
              </a:spcAft>
              <a:buFont typeface="Arial" panose="020B0604020202020204" pitchFamily="34" charset="0"/>
              <a:buChar char="-"/>
              <a:defRPr sz="3734"/>
            </a:lvl2pPr>
          </a:lstStyle>
          <a:p>
            <a:pPr lvl="0"/>
            <a:r>
              <a:rPr lang="en-US" noProof="0" dirty="0"/>
              <a:t>Text</a:t>
            </a:r>
          </a:p>
          <a:p>
            <a:pPr lvl="1"/>
            <a:r>
              <a:rPr lang="en-US" noProof="0" dirty="0"/>
              <a:t>Text level 2</a:t>
            </a:r>
          </a:p>
        </p:txBody>
      </p:sp>
      <p:sp>
        <p:nvSpPr>
          <p:cNvPr id="9" name="Text Placeholder Green"/>
          <p:cNvSpPr>
            <a:spLocks noGrp="1"/>
          </p:cNvSpPr>
          <p:nvPr>
            <p:ph type="body" sz="quarter" idx="12" hasCustomPrompt="1"/>
          </p:nvPr>
        </p:nvSpPr>
        <p:spPr bwMode="gray">
          <a:xfrm>
            <a:off x="0" y="5424298"/>
            <a:ext cx="7680000" cy="2112000"/>
          </a:xfrm>
          <a:blipFill dpi="0" rotWithShape="1">
            <a:blip r:embed="rId3" cstate="print">
              <a:extLst>
                <a:ext uri="{28A0092B-C50C-407E-A947-70E740481C1C}">
                  <a14:useLocalDpi xmlns:a14="http://schemas.microsoft.com/office/drawing/2010/main" val="0"/>
                </a:ext>
              </a:extLst>
            </a:blip>
            <a:srcRect/>
            <a:stretch>
              <a:fillRect/>
            </a:stretch>
          </a:blipFill>
        </p:spPr>
        <p:txBody>
          <a:bodyPr lIns="936000" anchor="ctr" anchorCtr="0"/>
          <a:lstStyle>
            <a:lvl1pPr marL="0" indent="0">
              <a:lnSpc>
                <a:spcPct val="100000"/>
              </a:lnSpc>
              <a:spcBef>
                <a:spcPts val="0"/>
              </a:spcBef>
              <a:spcAft>
                <a:spcPts val="0"/>
              </a:spcAft>
              <a:buFontTx/>
              <a:buNone/>
              <a:defRPr sz="6666">
                <a:solidFill>
                  <a:schemeClr val="bg1"/>
                </a:solidFill>
              </a:defRPr>
            </a:lvl1pPr>
          </a:lstStyle>
          <a:p>
            <a:pPr lvl="0"/>
            <a:r>
              <a:rPr lang="en-US" noProof="0" dirty="0"/>
              <a:t>Chapter 0</a:t>
            </a:r>
          </a:p>
        </p:txBody>
      </p:sp>
      <p:sp>
        <p:nvSpPr>
          <p:cNvPr id="10" name="Text Placeholder Chap 2"/>
          <p:cNvSpPr>
            <a:spLocks noGrp="1"/>
          </p:cNvSpPr>
          <p:nvPr>
            <p:ph type="body" sz="quarter" idx="13" hasCustomPrompt="1"/>
          </p:nvPr>
        </p:nvSpPr>
        <p:spPr bwMode="gray">
          <a:xfrm>
            <a:off x="8723703" y="5280298"/>
            <a:ext cx="14985350" cy="2400000"/>
          </a:xfrm>
        </p:spPr>
        <p:txBody>
          <a:bodyPr anchor="ctr" anchorCtr="0"/>
          <a:lstStyle>
            <a:lvl1pPr marL="0" indent="0">
              <a:lnSpc>
                <a:spcPct val="110000"/>
              </a:lnSpc>
              <a:spcBef>
                <a:spcPts val="0"/>
              </a:spcBef>
              <a:spcAft>
                <a:spcPts val="0"/>
              </a:spcAft>
              <a:buNone/>
              <a:defRPr sz="4534"/>
            </a:lvl1pPr>
            <a:lvl2pPr marL="0" indent="-287992">
              <a:lnSpc>
                <a:spcPct val="110000"/>
              </a:lnSpc>
              <a:spcBef>
                <a:spcPts val="0"/>
              </a:spcBef>
              <a:spcAft>
                <a:spcPts val="0"/>
              </a:spcAft>
              <a:buFont typeface="Arial" panose="020B0604020202020204" pitchFamily="34" charset="0"/>
              <a:buChar char="-"/>
              <a:defRPr sz="3734"/>
            </a:lvl2pPr>
          </a:lstStyle>
          <a:p>
            <a:pPr lvl="0"/>
            <a:r>
              <a:rPr lang="en-US" noProof="0" dirty="0"/>
              <a:t>Text</a:t>
            </a:r>
          </a:p>
          <a:p>
            <a:pPr lvl="1"/>
            <a:r>
              <a:rPr lang="en-US" noProof="0" dirty="0"/>
              <a:t>Text level 2</a:t>
            </a:r>
          </a:p>
        </p:txBody>
      </p:sp>
      <p:sp>
        <p:nvSpPr>
          <p:cNvPr id="11" name="Text Placeholder Orange"/>
          <p:cNvSpPr>
            <a:spLocks noGrp="1"/>
          </p:cNvSpPr>
          <p:nvPr>
            <p:ph type="body" sz="quarter" idx="14" hasCustomPrompt="1"/>
          </p:nvPr>
        </p:nvSpPr>
        <p:spPr bwMode="gray">
          <a:xfrm>
            <a:off x="4232" y="7855008"/>
            <a:ext cx="7680000" cy="2112000"/>
          </a:xfrm>
          <a:blipFill dpi="0" rotWithShape="1">
            <a:blip r:embed="rId4" cstate="print">
              <a:extLst>
                <a:ext uri="{28A0092B-C50C-407E-A947-70E740481C1C}">
                  <a14:useLocalDpi xmlns:a14="http://schemas.microsoft.com/office/drawing/2010/main" val="0"/>
                </a:ext>
              </a:extLst>
            </a:blip>
            <a:srcRect/>
            <a:stretch>
              <a:fillRect/>
            </a:stretch>
          </a:blipFill>
        </p:spPr>
        <p:txBody>
          <a:bodyPr lIns="936000" anchor="ctr" anchorCtr="0"/>
          <a:lstStyle>
            <a:lvl1pPr marL="0" indent="0">
              <a:lnSpc>
                <a:spcPct val="100000"/>
              </a:lnSpc>
              <a:spcBef>
                <a:spcPts val="0"/>
              </a:spcBef>
              <a:spcAft>
                <a:spcPts val="0"/>
              </a:spcAft>
              <a:buFontTx/>
              <a:buNone/>
              <a:defRPr sz="6666">
                <a:solidFill>
                  <a:schemeClr val="bg1"/>
                </a:solidFill>
              </a:defRPr>
            </a:lvl1pPr>
          </a:lstStyle>
          <a:p>
            <a:pPr lvl="0"/>
            <a:r>
              <a:rPr lang="en-US" noProof="0" dirty="0"/>
              <a:t>Chapter 0</a:t>
            </a:r>
          </a:p>
        </p:txBody>
      </p:sp>
      <p:sp>
        <p:nvSpPr>
          <p:cNvPr id="12" name="Text Placeholder Chap 3"/>
          <p:cNvSpPr>
            <a:spLocks noGrp="1"/>
          </p:cNvSpPr>
          <p:nvPr>
            <p:ph type="body" sz="quarter" idx="15" hasCustomPrompt="1"/>
          </p:nvPr>
        </p:nvSpPr>
        <p:spPr bwMode="gray">
          <a:xfrm>
            <a:off x="8727935" y="7711008"/>
            <a:ext cx="14985350" cy="2400000"/>
          </a:xfrm>
        </p:spPr>
        <p:txBody>
          <a:bodyPr anchor="ctr" anchorCtr="0"/>
          <a:lstStyle>
            <a:lvl1pPr marL="0" indent="0">
              <a:lnSpc>
                <a:spcPct val="110000"/>
              </a:lnSpc>
              <a:spcBef>
                <a:spcPts val="0"/>
              </a:spcBef>
              <a:spcAft>
                <a:spcPts val="0"/>
              </a:spcAft>
              <a:buNone/>
              <a:defRPr sz="4534"/>
            </a:lvl1pPr>
            <a:lvl2pPr marL="0" indent="-287992">
              <a:lnSpc>
                <a:spcPct val="110000"/>
              </a:lnSpc>
              <a:spcBef>
                <a:spcPts val="0"/>
              </a:spcBef>
              <a:spcAft>
                <a:spcPts val="0"/>
              </a:spcAft>
              <a:buFont typeface="Arial" panose="020B0604020202020204" pitchFamily="34" charset="0"/>
              <a:buChar char="-"/>
              <a:defRPr sz="3734"/>
            </a:lvl2pPr>
          </a:lstStyle>
          <a:p>
            <a:pPr lvl="0"/>
            <a:r>
              <a:rPr lang="en-US" noProof="0" dirty="0"/>
              <a:t>Text</a:t>
            </a:r>
          </a:p>
          <a:p>
            <a:pPr lvl="1"/>
            <a:r>
              <a:rPr lang="en-US" noProof="0" dirty="0"/>
              <a:t>Text level 2</a:t>
            </a:r>
          </a:p>
        </p:txBody>
      </p:sp>
      <p:sp>
        <p:nvSpPr>
          <p:cNvPr id="13" name="Text Placeholder Purple"/>
          <p:cNvSpPr>
            <a:spLocks noGrp="1"/>
          </p:cNvSpPr>
          <p:nvPr>
            <p:ph type="body" sz="quarter" idx="16" hasCustomPrompt="1"/>
          </p:nvPr>
        </p:nvSpPr>
        <p:spPr bwMode="gray">
          <a:xfrm>
            <a:off x="0" y="10285714"/>
            <a:ext cx="7680000" cy="2112000"/>
          </a:xfrm>
          <a:blipFill dpi="0" rotWithShape="1">
            <a:blip r:embed="rId5" cstate="print">
              <a:extLst>
                <a:ext uri="{28A0092B-C50C-407E-A947-70E740481C1C}">
                  <a14:useLocalDpi xmlns:a14="http://schemas.microsoft.com/office/drawing/2010/main" val="0"/>
                </a:ext>
              </a:extLst>
            </a:blip>
            <a:srcRect/>
            <a:stretch>
              <a:fillRect/>
            </a:stretch>
          </a:blipFill>
        </p:spPr>
        <p:txBody>
          <a:bodyPr lIns="936000" anchor="ctr" anchorCtr="0"/>
          <a:lstStyle>
            <a:lvl1pPr marL="0" indent="0">
              <a:lnSpc>
                <a:spcPct val="100000"/>
              </a:lnSpc>
              <a:spcBef>
                <a:spcPts val="0"/>
              </a:spcBef>
              <a:spcAft>
                <a:spcPts val="0"/>
              </a:spcAft>
              <a:buFontTx/>
              <a:buNone/>
              <a:defRPr sz="6666">
                <a:solidFill>
                  <a:schemeClr val="bg1"/>
                </a:solidFill>
              </a:defRPr>
            </a:lvl1pPr>
          </a:lstStyle>
          <a:p>
            <a:pPr lvl="0"/>
            <a:r>
              <a:rPr lang="en-US" noProof="0" dirty="0"/>
              <a:t>Chapter 0</a:t>
            </a:r>
          </a:p>
        </p:txBody>
      </p:sp>
      <p:sp>
        <p:nvSpPr>
          <p:cNvPr id="14" name="Text Placeholder Chap 4"/>
          <p:cNvSpPr>
            <a:spLocks noGrp="1"/>
          </p:cNvSpPr>
          <p:nvPr>
            <p:ph type="body" sz="quarter" idx="17" hasCustomPrompt="1"/>
          </p:nvPr>
        </p:nvSpPr>
        <p:spPr bwMode="gray">
          <a:xfrm>
            <a:off x="8729785" y="10141714"/>
            <a:ext cx="14985350" cy="2400000"/>
          </a:xfrm>
        </p:spPr>
        <p:txBody>
          <a:bodyPr anchor="ctr" anchorCtr="0"/>
          <a:lstStyle>
            <a:lvl1pPr marL="0" indent="0">
              <a:lnSpc>
                <a:spcPct val="110000"/>
              </a:lnSpc>
              <a:spcBef>
                <a:spcPts val="0"/>
              </a:spcBef>
              <a:spcAft>
                <a:spcPts val="0"/>
              </a:spcAft>
              <a:buNone/>
              <a:defRPr sz="4534"/>
            </a:lvl1pPr>
            <a:lvl2pPr marL="0" indent="-287992">
              <a:lnSpc>
                <a:spcPct val="110000"/>
              </a:lnSpc>
              <a:spcBef>
                <a:spcPts val="0"/>
              </a:spcBef>
              <a:spcAft>
                <a:spcPts val="0"/>
              </a:spcAft>
              <a:buFont typeface="Arial" panose="020B0604020202020204" pitchFamily="34" charset="0"/>
              <a:buChar char="-"/>
              <a:defRPr sz="3734"/>
            </a:lvl2pPr>
          </a:lstStyle>
          <a:p>
            <a:pPr lvl="0"/>
            <a:r>
              <a:rPr lang="en-US" noProof="0" dirty="0"/>
              <a:t>Text</a:t>
            </a:r>
          </a:p>
          <a:p>
            <a:pPr lvl="1"/>
            <a:r>
              <a:rPr lang="en-US" noProof="0" dirty="0"/>
              <a:t>Text level 2</a:t>
            </a:r>
          </a:p>
        </p:txBody>
      </p:sp>
      <p:pic>
        <p:nvPicPr>
          <p:cNvPr id="17" name="Img Line Bottom blue"/>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1776000"/>
            <a:ext cx="1635254" cy="960000"/>
          </a:xfrm>
          <a:prstGeom prst="rect">
            <a:avLst/>
          </a:prstGeom>
        </p:spPr>
      </p:pic>
      <p:pic>
        <p:nvPicPr>
          <p:cNvPr id="16" name="Img Line Top blue"/>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0"/>
            <a:ext cx="1635254" cy="960000"/>
          </a:xfrm>
          <a:prstGeom prst="rect">
            <a:avLst/>
          </a:prstGeom>
        </p:spPr>
      </p:pic>
      <p:sp>
        <p:nvSpPr>
          <p:cNvPr id="2" name="Title 1"/>
          <p:cNvSpPr>
            <a:spLocks noGrp="1"/>
          </p:cNvSpPr>
          <p:nvPr>
            <p:ph type="title" hasCustomPrompt="1"/>
          </p:nvPr>
        </p:nvSpPr>
        <p:spPr bwMode="gray">
          <a:xfrm>
            <a:off x="668869" y="715437"/>
            <a:ext cx="23046266" cy="1726074"/>
          </a:xfrm>
        </p:spPr>
        <p:txBody>
          <a:bodyPr/>
          <a:lstStyle>
            <a:lvl1pPr>
              <a:defRPr baseline="0">
                <a:solidFill>
                  <a:schemeClr val="accent1"/>
                </a:solidFill>
              </a:defRPr>
            </a:lvl1pPr>
          </a:lstStyle>
          <a:p>
            <a:r>
              <a:rPr lang="en-US" noProof="0" dirty="0"/>
              <a:t>TITLE</a:t>
            </a:r>
          </a:p>
        </p:txBody>
      </p:sp>
      <p:sp>
        <p:nvSpPr>
          <p:cNvPr id="7" name="Date Placeholder 6"/>
          <p:cNvSpPr>
            <a:spLocks noGrp="1"/>
          </p:cNvSpPr>
          <p:nvPr>
            <p:ph type="dt" sz="half" idx="18"/>
          </p:nvPr>
        </p:nvSpPr>
        <p:spPr/>
        <p:txBody>
          <a:bodyPr/>
          <a:lstStyle/>
          <a:p>
            <a:pPr algn="l"/>
            <a:fld id="{6699ACD6-AE4C-4BED-9D4D-3A4213451F16}" type="datetime1">
              <a:rPr lang="en-US" smtClean="0">
                <a:solidFill>
                  <a:srgbClr val="B1B1B1"/>
                </a:solidFill>
              </a:rPr>
              <a:t>2/7/2019</a:t>
            </a:fld>
            <a:endParaRPr lang="en-US" dirty="0">
              <a:solidFill>
                <a:srgbClr val="B1B1B1"/>
              </a:solidFill>
            </a:endParaRPr>
          </a:p>
        </p:txBody>
      </p:sp>
      <p:sp>
        <p:nvSpPr>
          <p:cNvPr id="15" name="Footer Placeholder 14"/>
          <p:cNvSpPr>
            <a:spLocks noGrp="1"/>
          </p:cNvSpPr>
          <p:nvPr>
            <p:ph type="ftr" sz="quarter" idx="19"/>
          </p:nvPr>
        </p:nvSpPr>
        <p:spPr/>
        <p:txBody>
          <a:bodyPr/>
          <a:lstStyle/>
          <a:p>
            <a:pPr algn="l"/>
            <a:endParaRPr lang="en-US" dirty="0">
              <a:solidFill>
                <a:srgbClr val="B1B1B1"/>
              </a:solidFill>
            </a:endParaRPr>
          </a:p>
        </p:txBody>
      </p:sp>
      <p:sp>
        <p:nvSpPr>
          <p:cNvPr id="18" name="Slide Number Placeholder 17"/>
          <p:cNvSpPr>
            <a:spLocks noGrp="1"/>
          </p:cNvSpPr>
          <p:nvPr>
            <p:ph type="sldNum" sz="quarter" idx="20"/>
          </p:nvPr>
        </p:nvSpPr>
        <p:spPr/>
        <p:txBody>
          <a:bodyPr/>
          <a:lstStyle/>
          <a:p>
            <a:fld id="{733122C9-A0B9-462F-8757-0847AD287B63}" type="slidenum">
              <a:rPr lang="en-US" smtClean="0">
                <a:solidFill>
                  <a:srgbClr val="B1B1B1"/>
                </a:solidFill>
              </a:rPr>
              <a:pPr/>
              <a:t>‹#›</a:t>
            </a:fld>
            <a:endParaRPr lang="en-US" dirty="0">
              <a:solidFill>
                <a:srgbClr val="B1B1B1"/>
              </a:solidFill>
            </a:endParaRPr>
          </a:p>
        </p:txBody>
      </p:sp>
      <p:pic>
        <p:nvPicPr>
          <p:cNvPr id="19" name="Picture 18"/>
          <p:cNvPicPr>
            <a:picLocks noChangeAspect="1"/>
          </p:cNvPicPr>
          <p:nvPr userDrawn="1"/>
        </p:nvPicPr>
        <p:blipFill>
          <a:blip r:embed="rId7"/>
          <a:stretch>
            <a:fillRect/>
          </a:stretch>
        </p:blipFill>
        <p:spPr>
          <a:xfrm>
            <a:off x="22985507" y="1"/>
            <a:ext cx="1398494" cy="1398494"/>
          </a:xfrm>
          <a:prstGeom prst="rect">
            <a:avLst/>
          </a:prstGeom>
        </p:spPr>
      </p:pic>
    </p:spTree>
    <p:extLst>
      <p:ext uri="{BB962C8B-B14F-4D97-AF65-F5344CB8AC3E}">
        <p14:creationId xmlns:p14="http://schemas.microsoft.com/office/powerpoint/2010/main" val="3693296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B">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p:txBody>
          <a:bodyPr/>
          <a:lstStyle>
            <a:lvl1pPr marL="0" indent="0">
              <a:buNone/>
              <a:defRPr sz="5334"/>
            </a:lvl1pPr>
            <a:lvl2pPr marL="575986" indent="-575986">
              <a:buClr>
                <a:schemeClr val="accent1"/>
              </a:buClr>
              <a:buSzPct val="70000"/>
              <a:buFont typeface="Wingdings" panose="05000000000000000000" pitchFamily="2" charset="2"/>
              <a:buChar char="l"/>
              <a:defRPr sz="4800"/>
            </a:lvl2pPr>
            <a:lvl3pPr>
              <a:defRPr/>
            </a:lvl3pPr>
            <a:lvl4pPr>
              <a:defRPr baseline="0"/>
            </a:lvl4pPr>
            <a:lvl5pPr>
              <a:defRPr/>
            </a:lvl5pPr>
          </a:lstStyle>
          <a:p>
            <a:pPr lvl="0"/>
            <a:r>
              <a:rPr lang="en-US" noProof="0" dirty="0"/>
              <a:t>Text level 1</a:t>
            </a:r>
          </a:p>
          <a:p>
            <a:pPr lvl="1"/>
            <a:r>
              <a:rPr lang="en-US" noProof="0" dirty="0"/>
              <a:t>Text level 2</a:t>
            </a:r>
          </a:p>
        </p:txBody>
      </p:sp>
      <p:sp>
        <p:nvSpPr>
          <p:cNvPr id="5" name="Espace réservé du texte 4"/>
          <p:cNvSpPr>
            <a:spLocks noGrp="1"/>
          </p:cNvSpPr>
          <p:nvPr>
            <p:ph type="body" sz="quarter" idx="10" hasCustomPrompt="1"/>
          </p:nvPr>
        </p:nvSpPr>
        <p:spPr bwMode="gray">
          <a:xfrm>
            <a:off x="668867" y="808569"/>
            <a:ext cx="23046270" cy="1824566"/>
          </a:xfrm>
        </p:spPr>
        <p:txBody>
          <a:bodyPr anchor="ctr" anchorCtr="0"/>
          <a:lstStyle>
            <a:lvl1pPr marL="0" indent="0">
              <a:lnSpc>
                <a:spcPct val="90000"/>
              </a:lnSpc>
              <a:spcBef>
                <a:spcPts val="0"/>
              </a:spcBef>
              <a:spcAft>
                <a:spcPts val="0"/>
              </a:spcAft>
              <a:buSzPct val="25000"/>
              <a:buFontTx/>
              <a:buBlip>
                <a:blip r:embed="rId2"/>
              </a:buBlip>
              <a:defRPr sz="6134" b="1">
                <a:solidFill>
                  <a:schemeClr val="accent1"/>
                </a:solidFill>
              </a:defRPr>
            </a:lvl1pPr>
            <a:lvl2pPr marL="0" indent="0">
              <a:lnSpc>
                <a:spcPct val="90000"/>
              </a:lnSpc>
              <a:spcBef>
                <a:spcPts val="0"/>
              </a:spcBef>
              <a:spcAft>
                <a:spcPts val="0"/>
              </a:spcAft>
              <a:buSzPct val="25000"/>
              <a:buFontTx/>
              <a:buBlip>
                <a:blip r:embed="rId2"/>
              </a:buBlip>
              <a:defRPr sz="5334">
                <a:solidFill>
                  <a:schemeClr val="accent1"/>
                </a:solidFill>
              </a:defRPr>
            </a:lvl2pPr>
          </a:lstStyle>
          <a:p>
            <a:pPr lvl="0"/>
            <a:r>
              <a:rPr lang="en-US" noProof="0" dirty="0"/>
              <a:t>TITLE</a:t>
            </a:r>
          </a:p>
          <a:p>
            <a:pPr lvl="1"/>
            <a:r>
              <a:rPr lang="en-US" noProof="0" dirty="0"/>
              <a:t>Sub-title</a:t>
            </a:r>
          </a:p>
        </p:txBody>
      </p:sp>
      <p:sp>
        <p:nvSpPr>
          <p:cNvPr id="2" name="Espace réservé de la date 1"/>
          <p:cNvSpPr>
            <a:spLocks noGrp="1"/>
          </p:cNvSpPr>
          <p:nvPr>
            <p:ph type="dt" sz="half" idx="11"/>
          </p:nvPr>
        </p:nvSpPr>
        <p:spPr bwMode="gray"/>
        <p:txBody>
          <a:bodyPr/>
          <a:lstStyle/>
          <a:p>
            <a:pPr algn="l"/>
            <a:fld id="{27CE41FA-0149-4426-A41A-4F0A1854809F}" type="datetime1">
              <a:rPr lang="en-US" smtClean="0">
                <a:solidFill>
                  <a:srgbClr val="B1B1B1"/>
                </a:solidFill>
              </a:rPr>
              <a:t>2/7/2019</a:t>
            </a:fld>
            <a:endParaRPr lang="en-US" dirty="0">
              <a:solidFill>
                <a:srgbClr val="B1B1B1"/>
              </a:solidFill>
            </a:endParaRPr>
          </a:p>
        </p:txBody>
      </p:sp>
      <p:sp>
        <p:nvSpPr>
          <p:cNvPr id="4" name="Espace réservé du pied de page 3"/>
          <p:cNvSpPr>
            <a:spLocks noGrp="1"/>
          </p:cNvSpPr>
          <p:nvPr>
            <p:ph type="ftr" sz="quarter" idx="12"/>
          </p:nvPr>
        </p:nvSpPr>
        <p:spPr bwMode="gray"/>
        <p:txBody>
          <a:bodyPr/>
          <a:lstStyle/>
          <a:p>
            <a:pPr algn="l"/>
            <a:endParaRPr lang="en-US" dirty="0">
              <a:solidFill>
                <a:srgbClr val="B1B1B1"/>
              </a:solidFill>
            </a:endParaRPr>
          </a:p>
        </p:txBody>
      </p:sp>
      <p:sp>
        <p:nvSpPr>
          <p:cNvPr id="6" name="Espace réservé du numéro de diapositive 5"/>
          <p:cNvSpPr>
            <a:spLocks noGrp="1"/>
          </p:cNvSpPr>
          <p:nvPr>
            <p:ph type="sldNum" sz="quarter" idx="13"/>
          </p:nvPr>
        </p:nvSpPr>
        <p:spPr bwMode="gray"/>
        <p:txBody>
          <a:bodyPr/>
          <a:lstStyle/>
          <a:p>
            <a:fld id="{733122C9-A0B9-462F-8757-0847AD287B63}" type="slidenum">
              <a:rPr lang="en-US" smtClean="0">
                <a:solidFill>
                  <a:srgbClr val="B1B1B1"/>
                </a:solidFill>
              </a:rPr>
              <a:pPr/>
              <a:t>‹#›</a:t>
            </a:fld>
            <a:endParaRPr lang="en-US" dirty="0">
              <a:solidFill>
                <a:srgbClr val="B1B1B1"/>
              </a:solidFill>
            </a:endParaRPr>
          </a:p>
        </p:txBody>
      </p:sp>
      <p:pic>
        <p:nvPicPr>
          <p:cNvPr id="7" name="Picture 6"/>
          <p:cNvPicPr>
            <a:picLocks noChangeAspect="1"/>
          </p:cNvPicPr>
          <p:nvPr userDrawn="1"/>
        </p:nvPicPr>
        <p:blipFill>
          <a:blip r:embed="rId3"/>
          <a:stretch>
            <a:fillRect/>
          </a:stretch>
        </p:blipFill>
        <p:spPr>
          <a:xfrm>
            <a:off x="22569545" y="11644592"/>
            <a:ext cx="1590502" cy="936440"/>
          </a:xfrm>
          <a:prstGeom prst="rect">
            <a:avLst/>
          </a:prstGeom>
        </p:spPr>
      </p:pic>
      <p:pic>
        <p:nvPicPr>
          <p:cNvPr id="8" name="Picture 7"/>
          <p:cNvPicPr>
            <a:picLocks noChangeAspect="1"/>
          </p:cNvPicPr>
          <p:nvPr userDrawn="1"/>
        </p:nvPicPr>
        <p:blipFill>
          <a:blip r:embed="rId4"/>
          <a:stretch>
            <a:fillRect/>
          </a:stretch>
        </p:blipFill>
        <p:spPr>
          <a:xfrm>
            <a:off x="22985507" y="1"/>
            <a:ext cx="1398494" cy="1398494"/>
          </a:xfrm>
          <a:prstGeom prst="rect">
            <a:avLst/>
          </a:prstGeom>
        </p:spPr>
      </p:pic>
    </p:spTree>
    <p:extLst>
      <p:ext uri="{BB962C8B-B14F-4D97-AF65-F5344CB8AC3E}">
        <p14:creationId xmlns:p14="http://schemas.microsoft.com/office/powerpoint/2010/main" val="9080326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668869" y="3979334"/>
            <a:ext cx="11523134" cy="8104720"/>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5" name="Espace réservé pour une image  61"/>
          <p:cNvSpPr>
            <a:spLocks noGrp="1"/>
          </p:cNvSpPr>
          <p:nvPr>
            <p:ph type="pic" sz="quarter" idx="25" hasCustomPrompt="1"/>
          </p:nvPr>
        </p:nvSpPr>
        <p:spPr bwMode="gray">
          <a:xfrm>
            <a:off x="13536151" y="4072466"/>
            <a:ext cx="10178982" cy="8011584"/>
          </a:xfrm>
          <a:solidFill>
            <a:schemeClr val="bg2"/>
          </a:solidFill>
        </p:spPr>
        <p:txBody>
          <a:bodyPr lIns="360000" tIns="720000" rIns="360000" anchor="ctr" anchorCtr="0"/>
          <a:lstStyle>
            <a:lvl1pPr marL="0" marR="0" indent="0" algn="ctr" defTabSz="2438340" rtl="0" eaLnBrk="1" fontAlgn="auto" latinLnBrk="0" hangingPunct="1">
              <a:lnSpc>
                <a:spcPct val="100000"/>
              </a:lnSpc>
              <a:spcBef>
                <a:spcPts val="0"/>
              </a:spcBef>
              <a:spcAft>
                <a:spcPts val="0"/>
              </a:spcAft>
              <a:buClrTx/>
              <a:buSzTx/>
              <a:buFont typeface="Wingdings" panose="05000000000000000000" pitchFamily="2" charset="2"/>
              <a:buNone/>
              <a:tabLst/>
              <a:defRPr/>
            </a:lvl1pPr>
          </a:lstStyle>
          <a:p>
            <a:r>
              <a:rPr lang="en-US" noProof="0" dirty="0"/>
              <a:t>Select the icon to insert a picture</a:t>
            </a:r>
          </a:p>
        </p:txBody>
      </p:sp>
      <p:sp>
        <p:nvSpPr>
          <p:cNvPr id="6" name="Espace réservé du texte 4"/>
          <p:cNvSpPr>
            <a:spLocks noGrp="1"/>
          </p:cNvSpPr>
          <p:nvPr>
            <p:ph type="body" sz="quarter" idx="10" hasCustomPrompt="1"/>
          </p:nvPr>
        </p:nvSpPr>
        <p:spPr bwMode="gray">
          <a:xfrm>
            <a:off x="668869" y="808569"/>
            <a:ext cx="23046266" cy="1824566"/>
          </a:xfrm>
        </p:spPr>
        <p:txBody>
          <a:bodyPr anchor="ctr" anchorCtr="0"/>
          <a:lstStyle>
            <a:lvl1pPr marL="0" indent="0">
              <a:lnSpc>
                <a:spcPct val="90000"/>
              </a:lnSpc>
              <a:spcBef>
                <a:spcPts val="0"/>
              </a:spcBef>
              <a:spcAft>
                <a:spcPts val="0"/>
              </a:spcAft>
              <a:buSzPct val="25000"/>
              <a:buFontTx/>
              <a:buBlip>
                <a:blip r:embed="rId2"/>
              </a:buBlip>
              <a:defRPr sz="6134" b="1">
                <a:solidFill>
                  <a:schemeClr val="accent1"/>
                </a:solidFill>
              </a:defRPr>
            </a:lvl1pPr>
            <a:lvl2pPr marL="0" indent="0">
              <a:lnSpc>
                <a:spcPct val="90000"/>
              </a:lnSpc>
              <a:spcBef>
                <a:spcPts val="0"/>
              </a:spcBef>
              <a:spcAft>
                <a:spcPts val="0"/>
              </a:spcAft>
              <a:buSzPct val="25000"/>
              <a:buFontTx/>
              <a:buBlip>
                <a:blip r:embed="rId2"/>
              </a:buBlip>
              <a:defRPr sz="5334">
                <a:solidFill>
                  <a:schemeClr val="accent1"/>
                </a:solidFill>
              </a:defRPr>
            </a:lvl2pPr>
          </a:lstStyle>
          <a:p>
            <a:pPr lvl="0"/>
            <a:r>
              <a:rPr lang="en-US" noProof="0" dirty="0"/>
              <a:t>TITLE</a:t>
            </a:r>
          </a:p>
          <a:p>
            <a:pPr lvl="1"/>
            <a:r>
              <a:rPr lang="en-US" noProof="0" dirty="0"/>
              <a:t>Sub-title</a:t>
            </a:r>
          </a:p>
        </p:txBody>
      </p:sp>
      <p:sp>
        <p:nvSpPr>
          <p:cNvPr id="2" name="Espace réservé de la date 1"/>
          <p:cNvSpPr>
            <a:spLocks noGrp="1"/>
          </p:cNvSpPr>
          <p:nvPr>
            <p:ph type="dt" sz="half" idx="26"/>
          </p:nvPr>
        </p:nvSpPr>
        <p:spPr bwMode="gray"/>
        <p:txBody>
          <a:bodyPr/>
          <a:lstStyle/>
          <a:p>
            <a:pPr algn="l"/>
            <a:fld id="{1F70BFA6-615A-40E5-9ABC-AFE6C4865E2D}" type="datetime1">
              <a:rPr lang="en-US" smtClean="0">
                <a:solidFill>
                  <a:srgbClr val="B1B1B1"/>
                </a:solidFill>
              </a:rPr>
              <a:t>2/7/2019</a:t>
            </a:fld>
            <a:endParaRPr lang="en-US" dirty="0">
              <a:solidFill>
                <a:srgbClr val="B1B1B1"/>
              </a:solidFill>
            </a:endParaRPr>
          </a:p>
        </p:txBody>
      </p:sp>
      <p:sp>
        <p:nvSpPr>
          <p:cNvPr id="7" name="Espace réservé du pied de page 6"/>
          <p:cNvSpPr>
            <a:spLocks noGrp="1"/>
          </p:cNvSpPr>
          <p:nvPr>
            <p:ph type="ftr" sz="quarter" idx="27"/>
          </p:nvPr>
        </p:nvSpPr>
        <p:spPr bwMode="gray"/>
        <p:txBody>
          <a:bodyPr/>
          <a:lstStyle/>
          <a:p>
            <a:pPr algn="l"/>
            <a:endParaRPr lang="en-US" dirty="0">
              <a:solidFill>
                <a:srgbClr val="B1B1B1"/>
              </a:solidFill>
            </a:endParaRPr>
          </a:p>
        </p:txBody>
      </p:sp>
      <p:sp>
        <p:nvSpPr>
          <p:cNvPr id="8" name="Espace réservé du numéro de diapositive 7"/>
          <p:cNvSpPr>
            <a:spLocks noGrp="1"/>
          </p:cNvSpPr>
          <p:nvPr>
            <p:ph type="sldNum" sz="quarter" idx="28"/>
          </p:nvPr>
        </p:nvSpPr>
        <p:spPr bwMode="gray"/>
        <p:txBody>
          <a:bodyPr/>
          <a:lstStyle/>
          <a:p>
            <a:fld id="{733122C9-A0B9-462F-8757-0847AD287B63}" type="slidenum">
              <a:rPr lang="en-US" smtClean="0">
                <a:solidFill>
                  <a:srgbClr val="B1B1B1"/>
                </a:solidFill>
              </a:rPr>
              <a:pPr/>
              <a:t>‹#›</a:t>
            </a:fld>
            <a:endParaRPr lang="en-US" dirty="0">
              <a:solidFill>
                <a:srgbClr val="B1B1B1"/>
              </a:solidFill>
            </a:endParaRPr>
          </a:p>
        </p:txBody>
      </p:sp>
      <p:pic>
        <p:nvPicPr>
          <p:cNvPr id="9" name="Picture 8"/>
          <p:cNvPicPr>
            <a:picLocks noChangeAspect="1"/>
          </p:cNvPicPr>
          <p:nvPr userDrawn="1"/>
        </p:nvPicPr>
        <p:blipFill>
          <a:blip r:embed="rId3"/>
          <a:stretch>
            <a:fillRect/>
          </a:stretch>
        </p:blipFill>
        <p:spPr>
          <a:xfrm>
            <a:off x="22985507" y="1"/>
            <a:ext cx="1398494" cy="1398494"/>
          </a:xfrm>
          <a:prstGeom prst="rect">
            <a:avLst/>
          </a:prstGeom>
        </p:spPr>
      </p:pic>
      <p:pic>
        <p:nvPicPr>
          <p:cNvPr id="12" name="Picture 11"/>
          <p:cNvPicPr>
            <a:picLocks noChangeAspect="1"/>
          </p:cNvPicPr>
          <p:nvPr userDrawn="1"/>
        </p:nvPicPr>
        <p:blipFill>
          <a:blip r:embed="rId4"/>
          <a:stretch>
            <a:fillRect/>
          </a:stretch>
        </p:blipFill>
        <p:spPr>
          <a:xfrm>
            <a:off x="22650063" y="11644592"/>
            <a:ext cx="1590502" cy="936440"/>
          </a:xfrm>
          <a:prstGeom prst="rect">
            <a:avLst/>
          </a:prstGeom>
        </p:spPr>
      </p:pic>
      <p:pic>
        <p:nvPicPr>
          <p:cNvPr id="13" name="Logo TE Engie"/>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30153" y="11865356"/>
            <a:ext cx="3412910" cy="715676"/>
          </a:xfrm>
          <a:prstGeom prst="rect">
            <a:avLst/>
          </a:prstGeom>
        </p:spPr>
      </p:pic>
    </p:spTree>
    <p:extLst>
      <p:ext uri="{BB962C8B-B14F-4D97-AF65-F5344CB8AC3E}">
        <p14:creationId xmlns:p14="http://schemas.microsoft.com/office/powerpoint/2010/main" val="31952726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and chart">
    <p:spTree>
      <p:nvGrpSpPr>
        <p:cNvPr id="1" name=""/>
        <p:cNvGrpSpPr/>
        <p:nvPr/>
      </p:nvGrpSpPr>
      <p:grpSpPr>
        <a:xfrm>
          <a:off x="0" y="0"/>
          <a:ext cx="0" cy="0"/>
          <a:chOff x="0" y="0"/>
          <a:chExt cx="0" cy="0"/>
        </a:xfrm>
      </p:grpSpPr>
      <p:sp>
        <p:nvSpPr>
          <p:cNvPr id="9" name="Espace réservé du graphique 8"/>
          <p:cNvSpPr>
            <a:spLocks noGrp="1"/>
          </p:cNvSpPr>
          <p:nvPr>
            <p:ph type="chart" sz="quarter" idx="29" hasCustomPrompt="1"/>
          </p:nvPr>
        </p:nvSpPr>
        <p:spPr>
          <a:xfrm>
            <a:off x="13538201" y="4072467"/>
            <a:ext cx="10176934" cy="8013702"/>
          </a:xfrm>
        </p:spPr>
        <p:txBody>
          <a:bodyPr tIns="720000" anchor="ctr" anchorCtr="0"/>
          <a:lstStyle>
            <a:lvl1pPr marL="0" indent="0" algn="ctr">
              <a:buFontTx/>
              <a:buNone/>
              <a:defRPr/>
            </a:lvl1pPr>
          </a:lstStyle>
          <a:p>
            <a:r>
              <a:rPr lang="en-US" noProof="0" dirty="0"/>
              <a:t>Chart</a:t>
            </a:r>
          </a:p>
        </p:txBody>
      </p:sp>
      <p:sp>
        <p:nvSpPr>
          <p:cNvPr id="3" name="Espace réservé du contenu 2"/>
          <p:cNvSpPr>
            <a:spLocks noGrp="1"/>
          </p:cNvSpPr>
          <p:nvPr>
            <p:ph idx="1" hasCustomPrompt="1"/>
          </p:nvPr>
        </p:nvSpPr>
        <p:spPr bwMode="gray">
          <a:xfrm>
            <a:off x="668869" y="3979334"/>
            <a:ext cx="11523134" cy="8104720"/>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6" name="Espace réservé du texte 4"/>
          <p:cNvSpPr>
            <a:spLocks noGrp="1"/>
          </p:cNvSpPr>
          <p:nvPr>
            <p:ph type="body" sz="quarter" idx="10" hasCustomPrompt="1"/>
          </p:nvPr>
        </p:nvSpPr>
        <p:spPr bwMode="gray">
          <a:xfrm>
            <a:off x="668869" y="808569"/>
            <a:ext cx="23046266" cy="1824566"/>
          </a:xfrm>
        </p:spPr>
        <p:txBody>
          <a:bodyPr anchor="ctr" anchorCtr="0"/>
          <a:lstStyle>
            <a:lvl1pPr marL="0" indent="0">
              <a:lnSpc>
                <a:spcPct val="90000"/>
              </a:lnSpc>
              <a:spcBef>
                <a:spcPts val="0"/>
              </a:spcBef>
              <a:spcAft>
                <a:spcPts val="0"/>
              </a:spcAft>
              <a:buSzPct val="25000"/>
              <a:buFontTx/>
              <a:buBlip>
                <a:blip r:embed="rId2"/>
              </a:buBlip>
              <a:defRPr sz="6134" b="1">
                <a:solidFill>
                  <a:schemeClr val="accent1"/>
                </a:solidFill>
              </a:defRPr>
            </a:lvl1pPr>
            <a:lvl2pPr marL="0" indent="0">
              <a:lnSpc>
                <a:spcPct val="90000"/>
              </a:lnSpc>
              <a:spcBef>
                <a:spcPts val="0"/>
              </a:spcBef>
              <a:spcAft>
                <a:spcPts val="0"/>
              </a:spcAft>
              <a:buSzPct val="25000"/>
              <a:buFontTx/>
              <a:buBlip>
                <a:blip r:embed="rId2"/>
              </a:buBlip>
              <a:defRPr sz="5334">
                <a:solidFill>
                  <a:schemeClr val="accent1"/>
                </a:solidFill>
              </a:defRPr>
            </a:lvl2pPr>
          </a:lstStyle>
          <a:p>
            <a:pPr lvl="0"/>
            <a:r>
              <a:rPr lang="en-US" noProof="0" dirty="0"/>
              <a:t>TITLE</a:t>
            </a:r>
          </a:p>
          <a:p>
            <a:pPr lvl="1"/>
            <a:r>
              <a:rPr lang="en-US" noProof="0" dirty="0"/>
              <a:t>Sub-title</a:t>
            </a:r>
          </a:p>
        </p:txBody>
      </p:sp>
      <p:sp>
        <p:nvSpPr>
          <p:cNvPr id="2" name="Espace réservé de la date 1"/>
          <p:cNvSpPr>
            <a:spLocks noGrp="1"/>
          </p:cNvSpPr>
          <p:nvPr>
            <p:ph type="dt" sz="half" idx="26"/>
          </p:nvPr>
        </p:nvSpPr>
        <p:spPr bwMode="gray"/>
        <p:txBody>
          <a:bodyPr/>
          <a:lstStyle/>
          <a:p>
            <a:pPr algn="l"/>
            <a:fld id="{EBD45B9E-4E9E-4901-BB40-2CEF39B47F55}" type="datetime1">
              <a:rPr lang="en-US" smtClean="0">
                <a:solidFill>
                  <a:srgbClr val="B1B1B1"/>
                </a:solidFill>
              </a:rPr>
              <a:t>2/7/2019</a:t>
            </a:fld>
            <a:endParaRPr lang="en-US" dirty="0">
              <a:solidFill>
                <a:srgbClr val="B1B1B1"/>
              </a:solidFill>
            </a:endParaRPr>
          </a:p>
        </p:txBody>
      </p:sp>
      <p:sp>
        <p:nvSpPr>
          <p:cNvPr id="7" name="Espace réservé du pied de page 6"/>
          <p:cNvSpPr>
            <a:spLocks noGrp="1"/>
          </p:cNvSpPr>
          <p:nvPr>
            <p:ph type="ftr" sz="quarter" idx="27"/>
          </p:nvPr>
        </p:nvSpPr>
        <p:spPr bwMode="gray"/>
        <p:txBody>
          <a:bodyPr/>
          <a:lstStyle/>
          <a:p>
            <a:pPr algn="l"/>
            <a:endParaRPr lang="en-US" dirty="0">
              <a:solidFill>
                <a:srgbClr val="B1B1B1"/>
              </a:solidFill>
            </a:endParaRPr>
          </a:p>
        </p:txBody>
      </p:sp>
      <p:sp>
        <p:nvSpPr>
          <p:cNvPr id="8" name="Espace réservé du numéro de diapositive 7"/>
          <p:cNvSpPr>
            <a:spLocks noGrp="1"/>
          </p:cNvSpPr>
          <p:nvPr>
            <p:ph type="sldNum" sz="quarter" idx="28"/>
          </p:nvPr>
        </p:nvSpPr>
        <p:spPr bwMode="gray"/>
        <p:txBody>
          <a:bodyPr/>
          <a:lstStyle/>
          <a:p>
            <a:fld id="{733122C9-A0B9-462F-8757-0847AD287B63}" type="slidenum">
              <a:rPr lang="en-US" smtClean="0">
                <a:solidFill>
                  <a:srgbClr val="B1B1B1"/>
                </a:solidFill>
              </a:rPr>
              <a:pPr/>
              <a:t>‹#›</a:t>
            </a:fld>
            <a:endParaRPr lang="en-US" dirty="0">
              <a:solidFill>
                <a:srgbClr val="B1B1B1"/>
              </a:solidFill>
            </a:endParaRPr>
          </a:p>
        </p:txBody>
      </p:sp>
      <p:pic>
        <p:nvPicPr>
          <p:cNvPr id="10" name="Picture 9"/>
          <p:cNvPicPr>
            <a:picLocks noChangeAspect="1"/>
          </p:cNvPicPr>
          <p:nvPr userDrawn="1"/>
        </p:nvPicPr>
        <p:blipFill>
          <a:blip r:embed="rId3"/>
          <a:stretch>
            <a:fillRect/>
          </a:stretch>
        </p:blipFill>
        <p:spPr>
          <a:xfrm>
            <a:off x="22569545" y="11644592"/>
            <a:ext cx="1590502" cy="936440"/>
          </a:xfrm>
          <a:prstGeom prst="rect">
            <a:avLst/>
          </a:prstGeom>
        </p:spPr>
      </p:pic>
      <p:pic>
        <p:nvPicPr>
          <p:cNvPr id="11" name="Picture 10"/>
          <p:cNvPicPr>
            <a:picLocks noChangeAspect="1"/>
          </p:cNvPicPr>
          <p:nvPr userDrawn="1"/>
        </p:nvPicPr>
        <p:blipFill>
          <a:blip r:embed="rId4"/>
          <a:stretch>
            <a:fillRect/>
          </a:stretch>
        </p:blipFill>
        <p:spPr>
          <a:xfrm>
            <a:off x="22985507" y="1"/>
            <a:ext cx="1398494" cy="1398494"/>
          </a:xfrm>
          <a:prstGeom prst="rect">
            <a:avLst/>
          </a:prstGeom>
        </p:spPr>
      </p:pic>
      <p:pic>
        <p:nvPicPr>
          <p:cNvPr id="12" name="Logo TE Engie"/>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3957" y="11850976"/>
            <a:ext cx="3412910" cy="715676"/>
          </a:xfrm>
          <a:prstGeom prst="rect">
            <a:avLst/>
          </a:prstGeom>
        </p:spPr>
      </p:pic>
    </p:spTree>
    <p:extLst>
      <p:ext uri="{BB962C8B-B14F-4D97-AF65-F5344CB8AC3E}">
        <p14:creationId xmlns:p14="http://schemas.microsoft.com/office/powerpoint/2010/main" val="42807977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5" name="Espace réservé du texte 4"/>
          <p:cNvSpPr>
            <a:spLocks noGrp="1"/>
          </p:cNvSpPr>
          <p:nvPr>
            <p:ph type="body" sz="quarter" idx="10" hasCustomPrompt="1"/>
          </p:nvPr>
        </p:nvSpPr>
        <p:spPr bwMode="gray">
          <a:xfrm>
            <a:off x="668867" y="808569"/>
            <a:ext cx="23046270" cy="1824566"/>
          </a:xfrm>
        </p:spPr>
        <p:txBody>
          <a:bodyPr anchor="ctr" anchorCtr="0"/>
          <a:lstStyle>
            <a:lvl1pPr marL="0" indent="0">
              <a:lnSpc>
                <a:spcPct val="90000"/>
              </a:lnSpc>
              <a:spcBef>
                <a:spcPts val="0"/>
              </a:spcBef>
              <a:spcAft>
                <a:spcPts val="0"/>
              </a:spcAft>
              <a:buSzPct val="25000"/>
              <a:buFontTx/>
              <a:buBlip>
                <a:blip r:embed="rId2"/>
              </a:buBlip>
              <a:defRPr sz="6134" b="1">
                <a:solidFill>
                  <a:schemeClr val="accent1"/>
                </a:solidFill>
              </a:defRPr>
            </a:lvl1pPr>
            <a:lvl2pPr marL="0" indent="0">
              <a:lnSpc>
                <a:spcPct val="90000"/>
              </a:lnSpc>
              <a:spcBef>
                <a:spcPts val="0"/>
              </a:spcBef>
              <a:spcAft>
                <a:spcPts val="0"/>
              </a:spcAft>
              <a:buSzPct val="25000"/>
              <a:buFontTx/>
              <a:buBlip>
                <a:blip r:embed="rId2"/>
              </a:buBlip>
              <a:defRPr sz="5334">
                <a:solidFill>
                  <a:schemeClr val="accent1"/>
                </a:solidFill>
              </a:defRPr>
            </a:lvl2pPr>
          </a:lstStyle>
          <a:p>
            <a:pPr lvl="0"/>
            <a:r>
              <a:rPr lang="en-US" noProof="0" dirty="0"/>
              <a:t>TITLE</a:t>
            </a:r>
          </a:p>
          <a:p>
            <a:pPr lvl="1"/>
            <a:r>
              <a:rPr lang="en-US" noProof="0" dirty="0"/>
              <a:t>Sub-title</a:t>
            </a:r>
          </a:p>
        </p:txBody>
      </p:sp>
      <p:sp>
        <p:nvSpPr>
          <p:cNvPr id="2" name="Espace réservé de la date 1"/>
          <p:cNvSpPr>
            <a:spLocks noGrp="1"/>
          </p:cNvSpPr>
          <p:nvPr>
            <p:ph type="dt" sz="half" idx="11"/>
          </p:nvPr>
        </p:nvSpPr>
        <p:spPr bwMode="gray"/>
        <p:txBody>
          <a:bodyPr/>
          <a:lstStyle/>
          <a:p>
            <a:pPr algn="l"/>
            <a:fld id="{8E420B5B-C100-470F-929A-3CB165336C2E}" type="datetime1">
              <a:rPr lang="en-US" smtClean="0">
                <a:solidFill>
                  <a:srgbClr val="B1B1B1"/>
                </a:solidFill>
              </a:rPr>
              <a:t>2/7/2019</a:t>
            </a:fld>
            <a:endParaRPr lang="en-US" dirty="0">
              <a:solidFill>
                <a:srgbClr val="B1B1B1"/>
              </a:solidFill>
            </a:endParaRPr>
          </a:p>
        </p:txBody>
      </p:sp>
      <p:sp>
        <p:nvSpPr>
          <p:cNvPr id="4" name="Espace réservé du pied de page 3"/>
          <p:cNvSpPr>
            <a:spLocks noGrp="1"/>
          </p:cNvSpPr>
          <p:nvPr>
            <p:ph type="ftr" sz="quarter" idx="12"/>
          </p:nvPr>
        </p:nvSpPr>
        <p:spPr bwMode="gray"/>
        <p:txBody>
          <a:bodyPr/>
          <a:lstStyle/>
          <a:p>
            <a:pPr algn="l"/>
            <a:endParaRPr lang="en-US" dirty="0">
              <a:solidFill>
                <a:srgbClr val="B1B1B1"/>
              </a:solidFill>
            </a:endParaRPr>
          </a:p>
        </p:txBody>
      </p:sp>
      <p:sp>
        <p:nvSpPr>
          <p:cNvPr id="6" name="Espace réservé du numéro de diapositive 5"/>
          <p:cNvSpPr>
            <a:spLocks noGrp="1"/>
          </p:cNvSpPr>
          <p:nvPr>
            <p:ph type="sldNum" sz="quarter" idx="13"/>
          </p:nvPr>
        </p:nvSpPr>
        <p:spPr bwMode="gray"/>
        <p:txBody>
          <a:bodyPr/>
          <a:lstStyle/>
          <a:p>
            <a:fld id="{733122C9-A0B9-462F-8757-0847AD287B63}" type="slidenum">
              <a:rPr lang="en-US" smtClean="0">
                <a:solidFill>
                  <a:srgbClr val="B1B1B1"/>
                </a:solidFill>
              </a:rPr>
              <a:pPr/>
              <a:t>‹#›</a:t>
            </a:fld>
            <a:endParaRPr lang="en-US" dirty="0">
              <a:solidFill>
                <a:srgbClr val="B1B1B1"/>
              </a:solidFill>
            </a:endParaRPr>
          </a:p>
        </p:txBody>
      </p:sp>
      <p:sp>
        <p:nvSpPr>
          <p:cNvPr id="7" name="Espace réservé pour une image  61"/>
          <p:cNvSpPr>
            <a:spLocks noGrp="1"/>
          </p:cNvSpPr>
          <p:nvPr>
            <p:ph type="pic" sz="quarter" idx="25" hasCustomPrompt="1"/>
          </p:nvPr>
        </p:nvSpPr>
        <p:spPr bwMode="gray">
          <a:xfrm>
            <a:off x="668868" y="4072466"/>
            <a:ext cx="23046264" cy="8011584"/>
          </a:xfrm>
          <a:solidFill>
            <a:schemeClr val="bg2"/>
          </a:solidFill>
        </p:spPr>
        <p:txBody>
          <a:bodyPr lIns="360000" tIns="720000" rIns="360000" anchor="ctr" anchorCtr="0"/>
          <a:lstStyle>
            <a:lvl1pPr marL="0" marR="0" indent="0" algn="ctr" defTabSz="2438340" rtl="0" eaLnBrk="1" fontAlgn="auto" latinLnBrk="0" hangingPunct="1">
              <a:lnSpc>
                <a:spcPct val="100000"/>
              </a:lnSpc>
              <a:spcBef>
                <a:spcPts val="0"/>
              </a:spcBef>
              <a:spcAft>
                <a:spcPts val="0"/>
              </a:spcAft>
              <a:buClrTx/>
              <a:buSzTx/>
              <a:buFont typeface="Wingdings" panose="05000000000000000000" pitchFamily="2" charset="2"/>
              <a:buNone/>
              <a:tabLst/>
              <a:defRPr/>
            </a:lvl1pPr>
          </a:lstStyle>
          <a:p>
            <a:r>
              <a:rPr lang="en-US" noProof="0" dirty="0"/>
              <a:t>Select the icon to insert a picture</a:t>
            </a:r>
          </a:p>
        </p:txBody>
      </p:sp>
    </p:spTree>
    <p:extLst>
      <p:ext uri="{BB962C8B-B14F-4D97-AF65-F5344CB8AC3E}">
        <p14:creationId xmlns:p14="http://schemas.microsoft.com/office/powerpoint/2010/main" val="32079938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672001" y="3979334"/>
            <a:ext cx="6911910" cy="5664000"/>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6" name="Espace réservé du texte 5"/>
          <p:cNvSpPr>
            <a:spLocks noGrp="1"/>
          </p:cNvSpPr>
          <p:nvPr>
            <p:ph type="body" sz="quarter" idx="10" hasCustomPrompt="1"/>
          </p:nvPr>
        </p:nvSpPr>
        <p:spPr bwMode="gray">
          <a:xfrm>
            <a:off x="843410" y="9757672"/>
            <a:ext cx="6624000" cy="2304000"/>
          </a:xfrm>
          <a:prstGeom prst="roundRect">
            <a:avLst>
              <a:gd name="adj" fmla="val 50000"/>
            </a:avLst>
          </a:prstGeom>
          <a:solidFill>
            <a:schemeClr val="accent3"/>
          </a:solidFill>
        </p:spPr>
        <p:txBody>
          <a:bodyPr anchor="ctr" anchorCtr="0"/>
          <a:lstStyle>
            <a:lvl1pPr marL="0" indent="0" algn="ctr">
              <a:lnSpc>
                <a:spcPct val="90000"/>
              </a:lnSpc>
              <a:spcBef>
                <a:spcPts val="0"/>
              </a:spcBef>
              <a:spcAft>
                <a:spcPts val="0"/>
              </a:spcAft>
              <a:buNone/>
              <a:defRPr>
                <a:solidFill>
                  <a:schemeClr val="bg1"/>
                </a:solidFill>
              </a:defRPr>
            </a:lvl1pPr>
          </a:lstStyle>
          <a:p>
            <a:pPr lvl="0"/>
            <a:r>
              <a:rPr lang="en-US" noProof="0" dirty="0"/>
              <a:t>Text</a:t>
            </a:r>
          </a:p>
        </p:txBody>
      </p:sp>
      <p:sp>
        <p:nvSpPr>
          <p:cNvPr id="7" name="Espace réservé du contenu 2"/>
          <p:cNvSpPr>
            <a:spLocks noGrp="1"/>
          </p:cNvSpPr>
          <p:nvPr>
            <p:ph idx="11" hasCustomPrompt="1"/>
          </p:nvPr>
        </p:nvSpPr>
        <p:spPr bwMode="gray">
          <a:xfrm>
            <a:off x="8736047" y="3979330"/>
            <a:ext cx="6911910" cy="5664000"/>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8" name="Espace réservé du texte 5"/>
          <p:cNvSpPr>
            <a:spLocks noGrp="1"/>
          </p:cNvSpPr>
          <p:nvPr>
            <p:ph type="body" sz="quarter" idx="12" hasCustomPrompt="1"/>
          </p:nvPr>
        </p:nvSpPr>
        <p:spPr bwMode="gray">
          <a:xfrm>
            <a:off x="8880000" y="9757672"/>
            <a:ext cx="6624000" cy="2304000"/>
          </a:xfrm>
          <a:prstGeom prst="roundRect">
            <a:avLst>
              <a:gd name="adj" fmla="val 50000"/>
            </a:avLst>
          </a:prstGeom>
          <a:solidFill>
            <a:schemeClr val="accent4"/>
          </a:solidFill>
        </p:spPr>
        <p:txBody>
          <a:bodyPr anchor="ctr" anchorCtr="0"/>
          <a:lstStyle>
            <a:lvl1pPr marL="0" indent="0" algn="ctr">
              <a:lnSpc>
                <a:spcPct val="90000"/>
              </a:lnSpc>
              <a:spcBef>
                <a:spcPts val="0"/>
              </a:spcBef>
              <a:spcAft>
                <a:spcPts val="0"/>
              </a:spcAft>
              <a:buNone/>
              <a:defRPr>
                <a:solidFill>
                  <a:schemeClr val="bg1"/>
                </a:solidFill>
              </a:defRPr>
            </a:lvl1pPr>
          </a:lstStyle>
          <a:p>
            <a:pPr lvl="0"/>
            <a:r>
              <a:rPr lang="en-US" noProof="0" dirty="0"/>
              <a:t>Text</a:t>
            </a:r>
          </a:p>
        </p:txBody>
      </p:sp>
      <p:sp>
        <p:nvSpPr>
          <p:cNvPr id="9" name="Espace réservé du contenu 2"/>
          <p:cNvSpPr>
            <a:spLocks noGrp="1"/>
          </p:cNvSpPr>
          <p:nvPr>
            <p:ph idx="13" hasCustomPrompt="1"/>
          </p:nvPr>
        </p:nvSpPr>
        <p:spPr bwMode="gray">
          <a:xfrm>
            <a:off x="16803225" y="3979334"/>
            <a:ext cx="6911910" cy="5664000"/>
          </a:xfrm>
        </p:spPr>
        <p:txBody>
          <a:bodyPr/>
          <a:lstStyle>
            <a:lvl2pPr>
              <a:defRPr/>
            </a:lvl2pPr>
            <a:lvl3pPr>
              <a:defRPr/>
            </a:lvl3pPr>
            <a:lvl4pPr>
              <a:defRPr baseline="0"/>
            </a:lvl4pPr>
            <a:lvl5pPr>
              <a:defRPr/>
            </a:lvl5p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10" name="Espace réservé du texte 5"/>
          <p:cNvSpPr>
            <a:spLocks noGrp="1"/>
          </p:cNvSpPr>
          <p:nvPr>
            <p:ph type="body" sz="quarter" idx="14" hasCustomPrompt="1"/>
          </p:nvPr>
        </p:nvSpPr>
        <p:spPr bwMode="gray">
          <a:xfrm>
            <a:off x="16947178" y="9757672"/>
            <a:ext cx="6624000" cy="2304000"/>
          </a:xfrm>
          <a:prstGeom prst="roundRect">
            <a:avLst>
              <a:gd name="adj" fmla="val 50000"/>
            </a:avLst>
          </a:prstGeom>
          <a:solidFill>
            <a:schemeClr val="accent5"/>
          </a:solidFill>
        </p:spPr>
        <p:txBody>
          <a:bodyPr anchor="ctr" anchorCtr="0"/>
          <a:lstStyle>
            <a:lvl1pPr marL="0" indent="0" algn="ctr">
              <a:lnSpc>
                <a:spcPct val="90000"/>
              </a:lnSpc>
              <a:spcBef>
                <a:spcPts val="0"/>
              </a:spcBef>
              <a:spcAft>
                <a:spcPts val="0"/>
              </a:spcAft>
              <a:buNone/>
              <a:defRPr>
                <a:solidFill>
                  <a:schemeClr val="bg1"/>
                </a:solidFill>
              </a:defRPr>
            </a:lvl1pPr>
          </a:lstStyle>
          <a:p>
            <a:pPr lvl="0"/>
            <a:r>
              <a:rPr lang="en-US" noProof="0" dirty="0"/>
              <a:t>Text</a:t>
            </a:r>
          </a:p>
        </p:txBody>
      </p:sp>
      <p:sp>
        <p:nvSpPr>
          <p:cNvPr id="11" name="Espace réservé du texte 4"/>
          <p:cNvSpPr>
            <a:spLocks noGrp="1"/>
          </p:cNvSpPr>
          <p:nvPr>
            <p:ph type="body" sz="quarter" idx="15" hasCustomPrompt="1"/>
          </p:nvPr>
        </p:nvSpPr>
        <p:spPr bwMode="gray">
          <a:xfrm>
            <a:off x="668869" y="808569"/>
            <a:ext cx="23046266" cy="1824566"/>
          </a:xfrm>
        </p:spPr>
        <p:txBody>
          <a:bodyPr anchor="ctr" anchorCtr="0"/>
          <a:lstStyle>
            <a:lvl1pPr marL="0" indent="0">
              <a:lnSpc>
                <a:spcPct val="90000"/>
              </a:lnSpc>
              <a:spcBef>
                <a:spcPts val="0"/>
              </a:spcBef>
              <a:spcAft>
                <a:spcPts val="0"/>
              </a:spcAft>
              <a:buSzPct val="25000"/>
              <a:buFontTx/>
              <a:buBlip>
                <a:blip r:embed="rId2"/>
              </a:buBlip>
              <a:defRPr sz="6134" b="1">
                <a:solidFill>
                  <a:schemeClr val="accent1"/>
                </a:solidFill>
              </a:defRPr>
            </a:lvl1pPr>
            <a:lvl2pPr marL="0" indent="0">
              <a:lnSpc>
                <a:spcPct val="90000"/>
              </a:lnSpc>
              <a:spcBef>
                <a:spcPts val="0"/>
              </a:spcBef>
              <a:spcAft>
                <a:spcPts val="0"/>
              </a:spcAft>
              <a:buSzPct val="25000"/>
              <a:buFontTx/>
              <a:buBlip>
                <a:blip r:embed="rId2"/>
              </a:buBlip>
              <a:defRPr sz="5334">
                <a:solidFill>
                  <a:schemeClr val="accent1"/>
                </a:solidFill>
              </a:defRPr>
            </a:lvl2pPr>
          </a:lstStyle>
          <a:p>
            <a:pPr lvl="0"/>
            <a:r>
              <a:rPr lang="en-US" noProof="0" dirty="0"/>
              <a:t>TITLE</a:t>
            </a:r>
          </a:p>
          <a:p>
            <a:pPr lvl="1"/>
            <a:r>
              <a:rPr lang="en-US" noProof="0" dirty="0"/>
              <a:t>Sub-title</a:t>
            </a:r>
          </a:p>
        </p:txBody>
      </p:sp>
      <p:sp>
        <p:nvSpPr>
          <p:cNvPr id="2" name="Espace réservé de la date 1"/>
          <p:cNvSpPr>
            <a:spLocks noGrp="1"/>
          </p:cNvSpPr>
          <p:nvPr>
            <p:ph type="dt" sz="half" idx="16"/>
          </p:nvPr>
        </p:nvSpPr>
        <p:spPr bwMode="gray"/>
        <p:txBody>
          <a:bodyPr/>
          <a:lstStyle/>
          <a:p>
            <a:pPr algn="l"/>
            <a:fld id="{E14819FB-7F92-40BE-8311-8192558B0F78}" type="datetime1">
              <a:rPr lang="en-US" smtClean="0">
                <a:solidFill>
                  <a:srgbClr val="B1B1B1"/>
                </a:solidFill>
              </a:rPr>
              <a:t>2/7/2019</a:t>
            </a:fld>
            <a:endParaRPr lang="en-US" dirty="0">
              <a:solidFill>
                <a:srgbClr val="B1B1B1"/>
              </a:solidFill>
            </a:endParaRPr>
          </a:p>
        </p:txBody>
      </p:sp>
      <p:sp>
        <p:nvSpPr>
          <p:cNvPr id="5" name="Espace réservé du pied de page 4"/>
          <p:cNvSpPr>
            <a:spLocks noGrp="1"/>
          </p:cNvSpPr>
          <p:nvPr>
            <p:ph type="ftr" sz="quarter" idx="17"/>
          </p:nvPr>
        </p:nvSpPr>
        <p:spPr bwMode="gray"/>
        <p:txBody>
          <a:bodyPr/>
          <a:lstStyle/>
          <a:p>
            <a:pPr algn="l"/>
            <a:endParaRPr lang="en-US" dirty="0">
              <a:solidFill>
                <a:srgbClr val="B1B1B1"/>
              </a:solidFill>
            </a:endParaRPr>
          </a:p>
        </p:txBody>
      </p:sp>
      <p:sp>
        <p:nvSpPr>
          <p:cNvPr id="12" name="Espace réservé du numéro de diapositive 11"/>
          <p:cNvSpPr>
            <a:spLocks noGrp="1"/>
          </p:cNvSpPr>
          <p:nvPr>
            <p:ph type="sldNum" sz="quarter" idx="18"/>
          </p:nvPr>
        </p:nvSpPr>
        <p:spPr bwMode="gray"/>
        <p:txBody>
          <a:bodyPr/>
          <a:lstStyle/>
          <a:p>
            <a:fld id="{733122C9-A0B9-462F-8757-0847AD287B63}" type="slidenum">
              <a:rPr lang="en-US" smtClean="0">
                <a:solidFill>
                  <a:srgbClr val="B1B1B1"/>
                </a:solidFill>
              </a:rPr>
              <a:pPr/>
              <a:t>‹#›</a:t>
            </a:fld>
            <a:endParaRPr lang="en-US" dirty="0">
              <a:solidFill>
                <a:srgbClr val="B1B1B1"/>
              </a:solidFill>
            </a:endParaRPr>
          </a:p>
        </p:txBody>
      </p:sp>
      <p:pic>
        <p:nvPicPr>
          <p:cNvPr id="13" name="Picture 12"/>
          <p:cNvPicPr>
            <a:picLocks noChangeAspect="1"/>
          </p:cNvPicPr>
          <p:nvPr userDrawn="1"/>
        </p:nvPicPr>
        <p:blipFill>
          <a:blip r:embed="rId3"/>
          <a:stretch>
            <a:fillRect/>
          </a:stretch>
        </p:blipFill>
        <p:spPr>
          <a:xfrm>
            <a:off x="22569545" y="11644592"/>
            <a:ext cx="1590502" cy="936440"/>
          </a:xfrm>
          <a:prstGeom prst="rect">
            <a:avLst/>
          </a:prstGeom>
        </p:spPr>
      </p:pic>
      <p:pic>
        <p:nvPicPr>
          <p:cNvPr id="14" name="Picture 13"/>
          <p:cNvPicPr>
            <a:picLocks noChangeAspect="1"/>
          </p:cNvPicPr>
          <p:nvPr userDrawn="1"/>
        </p:nvPicPr>
        <p:blipFill>
          <a:blip r:embed="rId4"/>
          <a:stretch>
            <a:fillRect/>
          </a:stretch>
        </p:blipFill>
        <p:spPr>
          <a:xfrm>
            <a:off x="22985507" y="1"/>
            <a:ext cx="1398494" cy="1398494"/>
          </a:xfrm>
          <a:prstGeom prst="rect">
            <a:avLst/>
          </a:prstGeom>
        </p:spPr>
      </p:pic>
      <p:pic>
        <p:nvPicPr>
          <p:cNvPr id="15" name="Logo TE Engie"/>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12061672"/>
            <a:ext cx="3412910" cy="715676"/>
          </a:xfrm>
          <a:prstGeom prst="rect">
            <a:avLst/>
          </a:prstGeom>
        </p:spPr>
      </p:pic>
    </p:spTree>
    <p:extLst>
      <p:ext uri="{BB962C8B-B14F-4D97-AF65-F5344CB8AC3E}">
        <p14:creationId xmlns:p14="http://schemas.microsoft.com/office/powerpoint/2010/main" val="35646757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19502" y="2714630"/>
            <a:ext cx="20523200" cy="1571624"/>
          </a:xfrm>
        </p:spPr>
        <p:txBody>
          <a:bodyPr/>
          <a:lstStyle/>
          <a:p>
            <a:r>
              <a:rPr lang="en-US"/>
              <a:t>Click to edit Master title style</a:t>
            </a:r>
          </a:p>
        </p:txBody>
      </p:sp>
      <p:sp>
        <p:nvSpPr>
          <p:cNvPr id="3" name="Content Placeholder 2"/>
          <p:cNvSpPr>
            <a:spLocks noGrp="1"/>
          </p:cNvSpPr>
          <p:nvPr>
            <p:ph idx="1"/>
          </p:nvPr>
        </p:nvSpPr>
        <p:spPr>
          <a:xfrm>
            <a:off x="3048000" y="4003683"/>
            <a:ext cx="20523200" cy="75723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fld id="{613B8583-5FCC-4EF2-85BE-4F17F0FD4863}" type="datetime1">
              <a:rPr lang="en-US" smtClean="0">
                <a:solidFill>
                  <a:srgbClr val="B1B1B1"/>
                </a:solidFill>
              </a:rPr>
              <a:t>2/7/2019</a:t>
            </a:fld>
            <a:endParaRPr lang="en-GB">
              <a:solidFill>
                <a:srgbClr val="B1B1B1"/>
              </a:solidFill>
            </a:endParaRPr>
          </a:p>
        </p:txBody>
      </p:sp>
      <p:sp>
        <p:nvSpPr>
          <p:cNvPr id="5" name="Rectangle 18"/>
          <p:cNvSpPr>
            <a:spLocks noGrp="1" noChangeArrowheads="1"/>
          </p:cNvSpPr>
          <p:nvPr>
            <p:ph type="sldNum" sz="quarter" idx="11"/>
          </p:nvPr>
        </p:nvSpPr>
        <p:spPr>
          <a:ln/>
        </p:spPr>
        <p:txBody>
          <a:bodyPr/>
          <a:lstStyle>
            <a:lvl1pPr>
              <a:defRPr/>
            </a:lvl1pPr>
          </a:lstStyle>
          <a:p>
            <a:pPr>
              <a:defRPr/>
            </a:pPr>
            <a:fld id="{2592ED6B-6F30-41D3-8703-97710FD1EC95}" type="slidenum">
              <a:rPr lang="en-US">
                <a:solidFill>
                  <a:srgbClr val="B1B1B1"/>
                </a:solidFill>
              </a:rPr>
              <a:pPr>
                <a:defRPr/>
              </a:pPr>
              <a:t>‹#›</a:t>
            </a:fld>
            <a:endParaRPr lang="en-US">
              <a:solidFill>
                <a:srgbClr val="B1B1B1"/>
              </a:solidFill>
            </a:endParaRPr>
          </a:p>
        </p:txBody>
      </p:sp>
      <p:sp>
        <p:nvSpPr>
          <p:cNvPr id="6" name="Rectangle 19"/>
          <p:cNvSpPr>
            <a:spLocks noGrp="1" noChangeArrowheads="1"/>
          </p:cNvSpPr>
          <p:nvPr>
            <p:ph type="ftr" sz="quarter" idx="12"/>
          </p:nvPr>
        </p:nvSpPr>
        <p:spPr>
          <a:ln/>
        </p:spPr>
        <p:txBody>
          <a:bodyPr/>
          <a:lstStyle>
            <a:lvl1pPr>
              <a:defRPr/>
            </a:lvl1pPr>
          </a:lstStyle>
          <a:p>
            <a:endParaRPr lang="en-GB">
              <a:solidFill>
                <a:srgbClr val="B1B1B1"/>
              </a:solidFill>
            </a:endParaRPr>
          </a:p>
        </p:txBody>
      </p:sp>
      <p:pic>
        <p:nvPicPr>
          <p:cNvPr id="7" name="Picture 6"/>
          <p:cNvPicPr>
            <a:picLocks noChangeAspect="1"/>
          </p:cNvPicPr>
          <p:nvPr userDrawn="1"/>
        </p:nvPicPr>
        <p:blipFill>
          <a:blip r:embed="rId2"/>
          <a:stretch>
            <a:fillRect/>
          </a:stretch>
        </p:blipFill>
        <p:spPr>
          <a:xfrm>
            <a:off x="22569545" y="11644592"/>
            <a:ext cx="1590502" cy="936440"/>
          </a:xfrm>
          <a:prstGeom prst="rect">
            <a:avLst/>
          </a:prstGeom>
        </p:spPr>
      </p:pic>
      <p:pic>
        <p:nvPicPr>
          <p:cNvPr id="8" name="Picture 7"/>
          <p:cNvPicPr>
            <a:picLocks noChangeAspect="1"/>
          </p:cNvPicPr>
          <p:nvPr userDrawn="1"/>
        </p:nvPicPr>
        <p:blipFill>
          <a:blip r:embed="rId3"/>
          <a:stretch>
            <a:fillRect/>
          </a:stretch>
        </p:blipFill>
        <p:spPr>
          <a:xfrm>
            <a:off x="22985507" y="1"/>
            <a:ext cx="1398494" cy="1398494"/>
          </a:xfrm>
          <a:prstGeom prst="rect">
            <a:avLst/>
          </a:prstGeom>
        </p:spPr>
      </p:pic>
      <p:pic>
        <p:nvPicPr>
          <p:cNvPr id="9" name="Logo TE Engie"/>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0153" y="11865356"/>
            <a:ext cx="3412910" cy="715676"/>
          </a:xfrm>
          <a:prstGeom prst="rect">
            <a:avLst/>
          </a:prstGeom>
        </p:spPr>
      </p:pic>
    </p:spTree>
    <p:extLst>
      <p:ext uri="{BB962C8B-B14F-4D97-AF65-F5344CB8AC3E}">
        <p14:creationId xmlns:p14="http://schemas.microsoft.com/office/powerpoint/2010/main" val="341670875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A38323-74EB-493E-A99C-4D955D385487}" type="datetime1">
              <a:rPr lang="en-US" smtClean="0">
                <a:solidFill>
                  <a:srgbClr val="B1B1B1"/>
                </a:solidFill>
              </a:rPr>
              <a:t>2/7/2019</a:t>
            </a:fld>
            <a:endParaRPr lang="en-GB">
              <a:solidFill>
                <a:srgbClr val="B1B1B1"/>
              </a:solidFill>
            </a:endParaRPr>
          </a:p>
        </p:txBody>
      </p:sp>
      <p:sp>
        <p:nvSpPr>
          <p:cNvPr id="3" name="Footer Placeholder 2"/>
          <p:cNvSpPr>
            <a:spLocks noGrp="1"/>
          </p:cNvSpPr>
          <p:nvPr>
            <p:ph type="ftr" sz="quarter" idx="11"/>
          </p:nvPr>
        </p:nvSpPr>
        <p:spPr/>
        <p:txBody>
          <a:bodyPr/>
          <a:lstStyle/>
          <a:p>
            <a:endParaRPr lang="en-GB">
              <a:solidFill>
                <a:srgbClr val="B1B1B1"/>
              </a:solidFill>
            </a:endParaRPr>
          </a:p>
        </p:txBody>
      </p:sp>
      <p:sp>
        <p:nvSpPr>
          <p:cNvPr id="4" name="Slide Number Placeholder 3"/>
          <p:cNvSpPr>
            <a:spLocks noGrp="1"/>
          </p:cNvSpPr>
          <p:nvPr>
            <p:ph type="sldNum" sz="quarter" idx="12"/>
          </p:nvPr>
        </p:nvSpPr>
        <p:spPr/>
        <p:txBody>
          <a:bodyPr/>
          <a:lstStyle/>
          <a:p>
            <a:pPr>
              <a:defRPr/>
            </a:pPr>
            <a:fld id="{347B4A54-29B7-41B0-A1A0-2182CB8FBD09}" type="slidenum">
              <a:rPr lang="en-US" smtClean="0">
                <a:solidFill>
                  <a:srgbClr val="B1B1B1"/>
                </a:solidFill>
              </a:rPr>
              <a:pPr>
                <a:defRPr/>
              </a:pPr>
              <a:t>‹#›</a:t>
            </a:fld>
            <a:endParaRPr lang="en-US">
              <a:solidFill>
                <a:srgbClr val="B1B1B1"/>
              </a:solidFill>
            </a:endParaRPr>
          </a:p>
        </p:txBody>
      </p:sp>
    </p:spTree>
    <p:extLst>
      <p:ext uri="{BB962C8B-B14F-4D97-AF65-F5344CB8AC3E}">
        <p14:creationId xmlns:p14="http://schemas.microsoft.com/office/powerpoint/2010/main" val="355449019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ront Cover_Energy">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02" y="1627657"/>
            <a:ext cx="24382813" cy="12240170"/>
          </a:xfrm>
          <a:prstGeom prst="rect">
            <a:avLst/>
          </a:prstGeom>
        </p:spPr>
      </p:pic>
      <p:pic>
        <p:nvPicPr>
          <p:cNvPr id="20" name="Picture 19"/>
          <p:cNvPicPr>
            <a:picLocks noChangeAspect="1"/>
          </p:cNvPicPr>
          <p:nvPr userDrawn="1"/>
        </p:nvPicPr>
        <p:blipFill rotWithShape="1">
          <a:blip r:embed="rId3">
            <a:extLst>
              <a:ext uri="{28A0092B-C50C-407E-A947-70E740481C1C}">
                <a14:useLocalDpi xmlns:a14="http://schemas.microsoft.com/office/drawing/2010/main" val="0"/>
              </a:ext>
            </a:extLst>
          </a:blip>
          <a:srcRect l="-1" t="-7614" r="-81464" b="5747"/>
          <a:stretch/>
        </p:blipFill>
        <p:spPr>
          <a:xfrm>
            <a:off x="0" y="0"/>
            <a:ext cx="24384000" cy="13875500"/>
          </a:xfrm>
          <a:prstGeom prst="rect">
            <a:avLst/>
          </a:prstGeom>
          <a:gradFill>
            <a:gsLst>
              <a:gs pos="0">
                <a:srgbClr val="62C4DD">
                  <a:alpha val="43000"/>
                </a:srgbClr>
              </a:gs>
              <a:gs pos="100000">
                <a:srgbClr val="3DA7AB">
                  <a:alpha val="91000"/>
                </a:srgbClr>
              </a:gs>
            </a:gsLst>
            <a:lin ang="5400000" scaled="1"/>
          </a:gradFill>
        </p:spPr>
      </p:pic>
      <p:grpSp>
        <p:nvGrpSpPr>
          <p:cNvPr id="23" name="Group 22"/>
          <p:cNvGrpSpPr/>
          <p:nvPr userDrawn="1"/>
        </p:nvGrpSpPr>
        <p:grpSpPr>
          <a:xfrm>
            <a:off x="0" y="0"/>
            <a:ext cx="24384000" cy="4483145"/>
            <a:chOff x="0" y="0"/>
            <a:chExt cx="24384000" cy="4483145"/>
          </a:xfrm>
        </p:grpSpPr>
        <p:sp>
          <p:nvSpPr>
            <p:cNvPr id="25" name="ZoneTexte 17"/>
            <p:cNvSpPr txBox="1"/>
            <p:nvPr userDrawn="1"/>
          </p:nvSpPr>
          <p:spPr>
            <a:xfrm>
              <a:off x="0" y="559052"/>
              <a:ext cx="24384000" cy="3924093"/>
            </a:xfrm>
            <a:prstGeom prst="rect">
              <a:avLst/>
            </a:prstGeom>
            <a:blipFill>
              <a:blip r:embed="rId4"/>
              <a:srcRect/>
              <a:stretch>
                <a:fillRect t="-18340" b="18340"/>
              </a:stretch>
            </a:blipFill>
          </p:spPr>
          <p:txBody>
            <a:bodyPr wrap="square" rtlCol="0">
              <a:spAutoFit/>
            </a:bodyPr>
            <a:lstStyle/>
            <a:p>
              <a:endParaRPr lang="fr-FR"/>
            </a:p>
          </p:txBody>
        </p:sp>
        <p:sp>
          <p:nvSpPr>
            <p:cNvPr id="26" name="Rectangle 25"/>
            <p:cNvSpPr/>
            <p:nvPr userDrawn="1"/>
          </p:nvSpPr>
          <p:spPr>
            <a:xfrm>
              <a:off x="0" y="0"/>
              <a:ext cx="24384000" cy="1601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273812" y="233264"/>
            <a:ext cx="10503364" cy="2433279"/>
          </a:xfrm>
          <a:prstGeom prst="rect">
            <a:avLst/>
          </a:prstGeom>
        </p:spPr>
      </p:pic>
      <p:pic>
        <p:nvPicPr>
          <p:cNvPr id="28" name="Image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02768" y="1070690"/>
            <a:ext cx="1296144" cy="864462"/>
          </a:xfrm>
          <a:prstGeom prst="rect">
            <a:avLst/>
          </a:prstGeom>
        </p:spPr>
      </p:pic>
      <p:sp>
        <p:nvSpPr>
          <p:cNvPr id="29" name="Content Placeholder 2"/>
          <p:cNvSpPr>
            <a:spLocks noGrp="1"/>
          </p:cNvSpPr>
          <p:nvPr>
            <p:ph sz="quarter" idx="12" hasCustomPrompt="1"/>
          </p:nvPr>
        </p:nvSpPr>
        <p:spPr>
          <a:xfrm>
            <a:off x="3407024" y="10890448"/>
            <a:ext cx="6696744" cy="745084"/>
          </a:xfrm>
          <a:prstGeom prst="rect">
            <a:avLst/>
          </a:prstGeom>
        </p:spPr>
        <p:txBody>
          <a:bodyPr/>
          <a:lstStyle>
            <a:lvl1pPr marL="317500" indent="0" algn="ctr">
              <a:buNone/>
              <a:defRPr sz="3200" baseline="0">
                <a:solidFill>
                  <a:schemeClr val="bg1"/>
                </a:solidFill>
                <a:latin typeface="Calibri" charset="0"/>
                <a:ea typeface="Calibri" charset="0"/>
                <a:cs typeface="Calibri" charset="0"/>
              </a:defRPr>
            </a:lvl1pPr>
            <a:lvl2pPr marL="762000" indent="0">
              <a:buNone/>
              <a:defRPr sz="4400">
                <a:solidFill>
                  <a:schemeClr val="bg1"/>
                </a:solidFill>
                <a:latin typeface="DIN Condensed" charset="0"/>
                <a:ea typeface="DIN Condensed" charset="0"/>
                <a:cs typeface="DIN Condensed" charset="0"/>
              </a:defRPr>
            </a:lvl2pPr>
            <a:lvl3pPr marL="1206500" indent="0">
              <a:buNone/>
              <a:defRPr sz="4400">
                <a:solidFill>
                  <a:schemeClr val="bg1"/>
                </a:solidFill>
                <a:latin typeface="DIN Condensed" charset="0"/>
                <a:ea typeface="DIN Condensed" charset="0"/>
                <a:cs typeface="DIN Condensed" charset="0"/>
              </a:defRPr>
            </a:lvl3pPr>
            <a:lvl4pPr marL="1651000" indent="0">
              <a:buNone/>
              <a:defRPr sz="4400">
                <a:solidFill>
                  <a:schemeClr val="bg1"/>
                </a:solidFill>
                <a:latin typeface="DIN Condensed" charset="0"/>
                <a:ea typeface="DIN Condensed" charset="0"/>
                <a:cs typeface="DIN Condensed" charset="0"/>
              </a:defRPr>
            </a:lvl4pPr>
            <a:lvl5pPr marL="2095500" indent="0">
              <a:buNone/>
              <a:defRPr sz="4400">
                <a:solidFill>
                  <a:schemeClr val="bg1"/>
                </a:solidFill>
                <a:latin typeface="DIN Condensed" charset="0"/>
                <a:ea typeface="DIN Condensed" charset="0"/>
                <a:cs typeface="DIN Condensed" charset="0"/>
              </a:defRPr>
            </a:lvl5pPr>
          </a:lstStyle>
          <a:p>
            <a:pPr lvl="0"/>
            <a:r>
              <a:rPr lang="en-US" dirty="0"/>
              <a:t>Date comes here</a:t>
            </a:r>
          </a:p>
        </p:txBody>
      </p:sp>
      <p:sp>
        <p:nvSpPr>
          <p:cNvPr id="30" name="Content Placeholder 2"/>
          <p:cNvSpPr>
            <a:spLocks noGrp="1"/>
          </p:cNvSpPr>
          <p:nvPr>
            <p:ph sz="quarter" idx="20" hasCustomPrompt="1"/>
          </p:nvPr>
        </p:nvSpPr>
        <p:spPr>
          <a:xfrm>
            <a:off x="3407024" y="4625752"/>
            <a:ext cx="6696744" cy="4248472"/>
          </a:xfrm>
          <a:prstGeom prst="rect">
            <a:avLst/>
          </a:prstGeom>
        </p:spPr>
        <p:txBody>
          <a:bodyPr lIns="0" tIns="0" rIns="0" bIns="0" anchor="t" anchorCtr="0">
            <a:noAutofit/>
          </a:bodyPr>
          <a:lstStyle>
            <a:lvl1pPr marL="317500" indent="0" algn="ctr">
              <a:buNone/>
              <a:defRPr sz="6000" b="1">
                <a:solidFill>
                  <a:srgbClr val="004494"/>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Title comes here</a:t>
            </a:r>
          </a:p>
        </p:txBody>
      </p:sp>
      <p:sp>
        <p:nvSpPr>
          <p:cNvPr id="31" name="Content Placeholder 2"/>
          <p:cNvSpPr>
            <a:spLocks noGrp="1"/>
          </p:cNvSpPr>
          <p:nvPr>
            <p:ph sz="quarter" idx="25" hasCustomPrompt="1"/>
          </p:nvPr>
        </p:nvSpPr>
        <p:spPr>
          <a:xfrm>
            <a:off x="3409257" y="8874224"/>
            <a:ext cx="6694512" cy="1903100"/>
          </a:xfrm>
          <a:prstGeom prst="rect">
            <a:avLst/>
          </a:prstGeom>
        </p:spPr>
        <p:txBody>
          <a:bodyPr lIns="0" tIns="0" rIns="0" bIns="0" anchor="t" anchorCtr="0">
            <a:noAutofit/>
          </a:bodyPr>
          <a:lstStyle>
            <a:lvl1pPr marL="317500" indent="0" algn="ctr">
              <a:buNone/>
              <a:defRPr sz="5400" b="1">
                <a:solidFill>
                  <a:schemeClr val="bg1"/>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Name forename</a:t>
            </a:r>
          </a:p>
          <a:p>
            <a:pPr lvl="0"/>
            <a:r>
              <a:rPr lang="en-US" dirty="0"/>
              <a:t>Job description</a:t>
            </a:r>
          </a:p>
        </p:txBody>
      </p:sp>
      <p:pic>
        <p:nvPicPr>
          <p:cNvPr id="12" name="Image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6587" y="652591"/>
            <a:ext cx="2772214" cy="1848925"/>
          </a:xfrm>
          <a:prstGeom prst="rect">
            <a:avLst/>
          </a:prstGeom>
        </p:spPr>
      </p:pic>
    </p:spTree>
    <p:extLst>
      <p:ext uri="{BB962C8B-B14F-4D97-AF65-F5344CB8AC3E}">
        <p14:creationId xmlns:p14="http://schemas.microsoft.com/office/powerpoint/2010/main" val="31783581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ront Cover_Cross_Cuttin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1296"/>
            <a:ext cx="24387185" cy="13315402"/>
          </a:xfrm>
          <a:prstGeom prst="rect">
            <a:avLst/>
          </a:prstGeom>
        </p:spPr>
      </p:pic>
      <p:pic>
        <p:nvPicPr>
          <p:cNvPr id="20" name="Picture 19"/>
          <p:cNvPicPr>
            <a:picLocks noChangeAspect="1"/>
          </p:cNvPicPr>
          <p:nvPr userDrawn="1"/>
        </p:nvPicPr>
        <p:blipFill rotWithShape="1">
          <a:blip r:embed="rId3">
            <a:extLst>
              <a:ext uri="{28A0092B-C50C-407E-A947-70E740481C1C}">
                <a14:useLocalDpi xmlns:a14="http://schemas.microsoft.com/office/drawing/2010/main" val="0"/>
              </a:ext>
            </a:extLst>
          </a:blip>
          <a:srcRect l="-1" t="-7614" r="-81464" b="5747"/>
          <a:stretch/>
        </p:blipFill>
        <p:spPr>
          <a:xfrm>
            <a:off x="0" y="0"/>
            <a:ext cx="24384000" cy="13875500"/>
          </a:xfrm>
          <a:prstGeom prst="rect">
            <a:avLst/>
          </a:prstGeom>
          <a:gradFill>
            <a:gsLst>
              <a:gs pos="0">
                <a:srgbClr val="62C4DD">
                  <a:alpha val="43000"/>
                </a:srgbClr>
              </a:gs>
              <a:gs pos="100000">
                <a:srgbClr val="3DA7AB">
                  <a:alpha val="91000"/>
                </a:srgbClr>
              </a:gs>
            </a:gsLst>
            <a:lin ang="5400000" scaled="1"/>
          </a:gradFill>
        </p:spPr>
      </p:pic>
      <p:grpSp>
        <p:nvGrpSpPr>
          <p:cNvPr id="23" name="Group 22"/>
          <p:cNvGrpSpPr/>
          <p:nvPr userDrawn="1"/>
        </p:nvGrpSpPr>
        <p:grpSpPr>
          <a:xfrm>
            <a:off x="0" y="0"/>
            <a:ext cx="24384000" cy="4483145"/>
            <a:chOff x="0" y="0"/>
            <a:chExt cx="24384000" cy="4483145"/>
          </a:xfrm>
        </p:grpSpPr>
        <p:sp>
          <p:nvSpPr>
            <p:cNvPr id="25" name="ZoneTexte 17"/>
            <p:cNvSpPr txBox="1"/>
            <p:nvPr userDrawn="1"/>
          </p:nvSpPr>
          <p:spPr>
            <a:xfrm>
              <a:off x="0" y="559052"/>
              <a:ext cx="24384000" cy="3924093"/>
            </a:xfrm>
            <a:prstGeom prst="rect">
              <a:avLst/>
            </a:prstGeom>
            <a:blipFill>
              <a:blip r:embed="rId4"/>
              <a:srcRect/>
              <a:stretch>
                <a:fillRect t="-18340" b="18340"/>
              </a:stretch>
            </a:blipFill>
          </p:spPr>
          <p:txBody>
            <a:bodyPr wrap="square" rtlCol="0">
              <a:spAutoFit/>
            </a:bodyPr>
            <a:lstStyle/>
            <a:p>
              <a:endParaRPr lang="fr-FR"/>
            </a:p>
          </p:txBody>
        </p:sp>
        <p:sp>
          <p:nvSpPr>
            <p:cNvPr id="26" name="Rectangle 25"/>
            <p:cNvSpPr/>
            <p:nvPr userDrawn="1"/>
          </p:nvSpPr>
          <p:spPr>
            <a:xfrm>
              <a:off x="0" y="0"/>
              <a:ext cx="24384000" cy="1601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273812" y="233264"/>
            <a:ext cx="10503364" cy="2433279"/>
          </a:xfrm>
          <a:prstGeom prst="rect">
            <a:avLst/>
          </a:prstGeom>
        </p:spPr>
      </p:pic>
      <p:pic>
        <p:nvPicPr>
          <p:cNvPr id="28" name="Image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02768" y="1070690"/>
            <a:ext cx="1296144" cy="864462"/>
          </a:xfrm>
          <a:prstGeom prst="rect">
            <a:avLst/>
          </a:prstGeom>
        </p:spPr>
      </p:pic>
      <p:sp>
        <p:nvSpPr>
          <p:cNvPr id="29" name="Content Placeholder 2"/>
          <p:cNvSpPr>
            <a:spLocks noGrp="1"/>
          </p:cNvSpPr>
          <p:nvPr>
            <p:ph sz="quarter" idx="12" hasCustomPrompt="1"/>
          </p:nvPr>
        </p:nvSpPr>
        <p:spPr>
          <a:xfrm>
            <a:off x="3407024" y="10890448"/>
            <a:ext cx="6696744" cy="745084"/>
          </a:xfrm>
          <a:prstGeom prst="rect">
            <a:avLst/>
          </a:prstGeom>
        </p:spPr>
        <p:txBody>
          <a:bodyPr/>
          <a:lstStyle>
            <a:lvl1pPr marL="317500" indent="0" algn="ctr">
              <a:buNone/>
              <a:defRPr sz="3200" baseline="0">
                <a:solidFill>
                  <a:schemeClr val="bg1"/>
                </a:solidFill>
                <a:latin typeface="Calibri" charset="0"/>
                <a:ea typeface="Calibri" charset="0"/>
                <a:cs typeface="Calibri" charset="0"/>
              </a:defRPr>
            </a:lvl1pPr>
            <a:lvl2pPr marL="762000" indent="0">
              <a:buNone/>
              <a:defRPr sz="4400">
                <a:solidFill>
                  <a:schemeClr val="bg1"/>
                </a:solidFill>
                <a:latin typeface="DIN Condensed" charset="0"/>
                <a:ea typeface="DIN Condensed" charset="0"/>
                <a:cs typeface="DIN Condensed" charset="0"/>
              </a:defRPr>
            </a:lvl2pPr>
            <a:lvl3pPr marL="1206500" indent="0">
              <a:buNone/>
              <a:defRPr sz="4400">
                <a:solidFill>
                  <a:schemeClr val="bg1"/>
                </a:solidFill>
                <a:latin typeface="DIN Condensed" charset="0"/>
                <a:ea typeface="DIN Condensed" charset="0"/>
                <a:cs typeface="DIN Condensed" charset="0"/>
              </a:defRPr>
            </a:lvl3pPr>
            <a:lvl4pPr marL="1651000" indent="0">
              <a:buNone/>
              <a:defRPr sz="4400">
                <a:solidFill>
                  <a:schemeClr val="bg1"/>
                </a:solidFill>
                <a:latin typeface="DIN Condensed" charset="0"/>
                <a:ea typeface="DIN Condensed" charset="0"/>
                <a:cs typeface="DIN Condensed" charset="0"/>
              </a:defRPr>
            </a:lvl4pPr>
            <a:lvl5pPr marL="2095500" indent="0">
              <a:buNone/>
              <a:defRPr sz="4400">
                <a:solidFill>
                  <a:schemeClr val="bg1"/>
                </a:solidFill>
                <a:latin typeface="DIN Condensed" charset="0"/>
                <a:ea typeface="DIN Condensed" charset="0"/>
                <a:cs typeface="DIN Condensed" charset="0"/>
              </a:defRPr>
            </a:lvl5pPr>
          </a:lstStyle>
          <a:p>
            <a:pPr lvl="0"/>
            <a:r>
              <a:rPr lang="en-US" dirty="0"/>
              <a:t>Date comes here</a:t>
            </a:r>
          </a:p>
        </p:txBody>
      </p:sp>
      <p:sp>
        <p:nvSpPr>
          <p:cNvPr id="30" name="Content Placeholder 2"/>
          <p:cNvSpPr>
            <a:spLocks noGrp="1"/>
          </p:cNvSpPr>
          <p:nvPr>
            <p:ph sz="quarter" idx="20" hasCustomPrompt="1"/>
          </p:nvPr>
        </p:nvSpPr>
        <p:spPr>
          <a:xfrm>
            <a:off x="3407024" y="4625752"/>
            <a:ext cx="6696744" cy="4248472"/>
          </a:xfrm>
          <a:prstGeom prst="rect">
            <a:avLst/>
          </a:prstGeom>
        </p:spPr>
        <p:txBody>
          <a:bodyPr lIns="0" tIns="0" rIns="0" bIns="0" anchor="t" anchorCtr="0">
            <a:noAutofit/>
          </a:bodyPr>
          <a:lstStyle>
            <a:lvl1pPr marL="317500" indent="0" algn="ctr">
              <a:buNone/>
              <a:defRPr sz="6000" b="1">
                <a:solidFill>
                  <a:srgbClr val="004494"/>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Title comes here</a:t>
            </a:r>
          </a:p>
        </p:txBody>
      </p:sp>
      <p:sp>
        <p:nvSpPr>
          <p:cNvPr id="31" name="Content Placeholder 2"/>
          <p:cNvSpPr>
            <a:spLocks noGrp="1"/>
          </p:cNvSpPr>
          <p:nvPr>
            <p:ph sz="quarter" idx="25" hasCustomPrompt="1"/>
          </p:nvPr>
        </p:nvSpPr>
        <p:spPr>
          <a:xfrm>
            <a:off x="3409257" y="8874224"/>
            <a:ext cx="6694512" cy="1903100"/>
          </a:xfrm>
          <a:prstGeom prst="rect">
            <a:avLst/>
          </a:prstGeom>
        </p:spPr>
        <p:txBody>
          <a:bodyPr lIns="0" tIns="0" rIns="0" bIns="0" anchor="t" anchorCtr="0">
            <a:noAutofit/>
          </a:bodyPr>
          <a:lstStyle>
            <a:lvl1pPr marL="317500" indent="0" algn="ctr">
              <a:buNone/>
              <a:defRPr sz="5400" b="1">
                <a:solidFill>
                  <a:schemeClr val="bg1"/>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Name forename</a:t>
            </a:r>
          </a:p>
          <a:p>
            <a:pPr lvl="0"/>
            <a:r>
              <a:rPr lang="en-US" dirty="0"/>
              <a:t>Job description</a:t>
            </a:r>
          </a:p>
        </p:txBody>
      </p:sp>
      <p:pic>
        <p:nvPicPr>
          <p:cNvPr id="12" name="Image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6587" y="652591"/>
            <a:ext cx="2772214" cy="1848925"/>
          </a:xfrm>
          <a:prstGeom prst="rect">
            <a:avLst/>
          </a:prstGeom>
        </p:spPr>
      </p:pic>
    </p:spTree>
    <p:extLst>
      <p:ext uri="{BB962C8B-B14F-4D97-AF65-F5344CB8AC3E}">
        <p14:creationId xmlns:p14="http://schemas.microsoft.com/office/powerpoint/2010/main" val="207499059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ront Cover_Advocacy">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21496"/>
            <a:ext cx="24384000" cy="11509246"/>
          </a:xfrm>
          <a:prstGeom prst="rect">
            <a:avLst/>
          </a:prstGeom>
        </p:spPr>
      </p:pic>
      <p:pic>
        <p:nvPicPr>
          <p:cNvPr id="20" name="Picture 19"/>
          <p:cNvPicPr>
            <a:picLocks noChangeAspect="1"/>
          </p:cNvPicPr>
          <p:nvPr userDrawn="1"/>
        </p:nvPicPr>
        <p:blipFill rotWithShape="1">
          <a:blip r:embed="rId3">
            <a:extLst>
              <a:ext uri="{28A0092B-C50C-407E-A947-70E740481C1C}">
                <a14:useLocalDpi xmlns:a14="http://schemas.microsoft.com/office/drawing/2010/main" val="0"/>
              </a:ext>
            </a:extLst>
          </a:blip>
          <a:srcRect l="-1" t="-7614" r="-81464" b="5747"/>
          <a:stretch/>
        </p:blipFill>
        <p:spPr>
          <a:xfrm>
            <a:off x="0" y="0"/>
            <a:ext cx="24384000" cy="13875500"/>
          </a:xfrm>
          <a:prstGeom prst="rect">
            <a:avLst/>
          </a:prstGeom>
          <a:gradFill>
            <a:gsLst>
              <a:gs pos="0">
                <a:srgbClr val="62C4DD">
                  <a:alpha val="43000"/>
                </a:srgbClr>
              </a:gs>
              <a:gs pos="100000">
                <a:srgbClr val="3DA7AB">
                  <a:alpha val="91000"/>
                </a:srgbClr>
              </a:gs>
            </a:gsLst>
            <a:lin ang="5400000" scaled="1"/>
          </a:gradFill>
        </p:spPr>
      </p:pic>
      <p:grpSp>
        <p:nvGrpSpPr>
          <p:cNvPr id="23" name="Group 22"/>
          <p:cNvGrpSpPr/>
          <p:nvPr userDrawn="1"/>
        </p:nvGrpSpPr>
        <p:grpSpPr>
          <a:xfrm>
            <a:off x="0" y="0"/>
            <a:ext cx="24384000" cy="4483145"/>
            <a:chOff x="0" y="0"/>
            <a:chExt cx="24384000" cy="4483145"/>
          </a:xfrm>
        </p:grpSpPr>
        <p:sp>
          <p:nvSpPr>
            <p:cNvPr id="25" name="ZoneTexte 17"/>
            <p:cNvSpPr txBox="1"/>
            <p:nvPr userDrawn="1"/>
          </p:nvSpPr>
          <p:spPr>
            <a:xfrm>
              <a:off x="0" y="559052"/>
              <a:ext cx="24384000" cy="3924093"/>
            </a:xfrm>
            <a:prstGeom prst="rect">
              <a:avLst/>
            </a:prstGeom>
            <a:blipFill>
              <a:blip r:embed="rId4"/>
              <a:srcRect/>
              <a:stretch>
                <a:fillRect t="-18340" b="18340"/>
              </a:stretch>
            </a:blipFill>
          </p:spPr>
          <p:txBody>
            <a:bodyPr wrap="square" rtlCol="0">
              <a:spAutoFit/>
            </a:bodyPr>
            <a:lstStyle/>
            <a:p>
              <a:endParaRPr lang="fr-FR"/>
            </a:p>
          </p:txBody>
        </p:sp>
        <p:sp>
          <p:nvSpPr>
            <p:cNvPr id="26" name="Rectangle 25"/>
            <p:cNvSpPr/>
            <p:nvPr userDrawn="1"/>
          </p:nvSpPr>
          <p:spPr>
            <a:xfrm>
              <a:off x="0" y="0"/>
              <a:ext cx="24384000" cy="1601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273812" y="233264"/>
            <a:ext cx="10503364" cy="2433279"/>
          </a:xfrm>
          <a:prstGeom prst="rect">
            <a:avLst/>
          </a:prstGeom>
        </p:spPr>
      </p:pic>
      <p:pic>
        <p:nvPicPr>
          <p:cNvPr id="28" name="Image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02768" y="1070690"/>
            <a:ext cx="1296144" cy="864462"/>
          </a:xfrm>
          <a:prstGeom prst="rect">
            <a:avLst/>
          </a:prstGeom>
        </p:spPr>
      </p:pic>
      <p:sp>
        <p:nvSpPr>
          <p:cNvPr id="29" name="Content Placeholder 2"/>
          <p:cNvSpPr>
            <a:spLocks noGrp="1"/>
          </p:cNvSpPr>
          <p:nvPr>
            <p:ph sz="quarter" idx="12" hasCustomPrompt="1"/>
          </p:nvPr>
        </p:nvSpPr>
        <p:spPr>
          <a:xfrm>
            <a:off x="3407024" y="10890448"/>
            <a:ext cx="6696744" cy="745084"/>
          </a:xfrm>
          <a:prstGeom prst="rect">
            <a:avLst/>
          </a:prstGeom>
        </p:spPr>
        <p:txBody>
          <a:bodyPr/>
          <a:lstStyle>
            <a:lvl1pPr marL="317500" indent="0" algn="ctr">
              <a:buNone/>
              <a:defRPr sz="3200" baseline="0">
                <a:solidFill>
                  <a:schemeClr val="bg1"/>
                </a:solidFill>
                <a:latin typeface="Calibri" charset="0"/>
                <a:ea typeface="Calibri" charset="0"/>
                <a:cs typeface="Calibri" charset="0"/>
              </a:defRPr>
            </a:lvl1pPr>
            <a:lvl2pPr marL="762000" indent="0">
              <a:buNone/>
              <a:defRPr sz="4400">
                <a:solidFill>
                  <a:schemeClr val="bg1"/>
                </a:solidFill>
                <a:latin typeface="DIN Condensed" charset="0"/>
                <a:ea typeface="DIN Condensed" charset="0"/>
                <a:cs typeface="DIN Condensed" charset="0"/>
              </a:defRPr>
            </a:lvl2pPr>
            <a:lvl3pPr marL="1206500" indent="0">
              <a:buNone/>
              <a:defRPr sz="4400">
                <a:solidFill>
                  <a:schemeClr val="bg1"/>
                </a:solidFill>
                <a:latin typeface="DIN Condensed" charset="0"/>
                <a:ea typeface="DIN Condensed" charset="0"/>
                <a:cs typeface="DIN Condensed" charset="0"/>
              </a:defRPr>
            </a:lvl3pPr>
            <a:lvl4pPr marL="1651000" indent="0">
              <a:buNone/>
              <a:defRPr sz="4400">
                <a:solidFill>
                  <a:schemeClr val="bg1"/>
                </a:solidFill>
                <a:latin typeface="DIN Condensed" charset="0"/>
                <a:ea typeface="DIN Condensed" charset="0"/>
                <a:cs typeface="DIN Condensed" charset="0"/>
              </a:defRPr>
            </a:lvl4pPr>
            <a:lvl5pPr marL="2095500" indent="0">
              <a:buNone/>
              <a:defRPr sz="4400">
                <a:solidFill>
                  <a:schemeClr val="bg1"/>
                </a:solidFill>
                <a:latin typeface="DIN Condensed" charset="0"/>
                <a:ea typeface="DIN Condensed" charset="0"/>
                <a:cs typeface="DIN Condensed" charset="0"/>
              </a:defRPr>
            </a:lvl5pPr>
          </a:lstStyle>
          <a:p>
            <a:pPr lvl="0"/>
            <a:r>
              <a:rPr lang="en-US" dirty="0"/>
              <a:t>Date comes here</a:t>
            </a:r>
          </a:p>
        </p:txBody>
      </p:sp>
      <p:sp>
        <p:nvSpPr>
          <p:cNvPr id="30" name="Content Placeholder 2"/>
          <p:cNvSpPr>
            <a:spLocks noGrp="1"/>
          </p:cNvSpPr>
          <p:nvPr>
            <p:ph sz="quarter" idx="20" hasCustomPrompt="1"/>
          </p:nvPr>
        </p:nvSpPr>
        <p:spPr>
          <a:xfrm>
            <a:off x="3407024" y="4625752"/>
            <a:ext cx="6696744" cy="4248472"/>
          </a:xfrm>
          <a:prstGeom prst="rect">
            <a:avLst/>
          </a:prstGeom>
        </p:spPr>
        <p:txBody>
          <a:bodyPr lIns="0" tIns="0" rIns="0" bIns="0" anchor="t" anchorCtr="0">
            <a:noAutofit/>
          </a:bodyPr>
          <a:lstStyle>
            <a:lvl1pPr marL="317500" indent="0" algn="ctr">
              <a:buNone/>
              <a:defRPr sz="6000" b="1">
                <a:solidFill>
                  <a:srgbClr val="004494"/>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Title comes here</a:t>
            </a:r>
          </a:p>
        </p:txBody>
      </p:sp>
      <p:sp>
        <p:nvSpPr>
          <p:cNvPr id="31" name="Content Placeholder 2"/>
          <p:cNvSpPr>
            <a:spLocks noGrp="1"/>
          </p:cNvSpPr>
          <p:nvPr>
            <p:ph sz="quarter" idx="25" hasCustomPrompt="1"/>
          </p:nvPr>
        </p:nvSpPr>
        <p:spPr>
          <a:xfrm>
            <a:off x="3409257" y="8874224"/>
            <a:ext cx="6694512" cy="1903100"/>
          </a:xfrm>
          <a:prstGeom prst="rect">
            <a:avLst/>
          </a:prstGeom>
        </p:spPr>
        <p:txBody>
          <a:bodyPr lIns="0" tIns="0" rIns="0" bIns="0" anchor="t" anchorCtr="0">
            <a:noAutofit/>
          </a:bodyPr>
          <a:lstStyle>
            <a:lvl1pPr marL="317500" indent="0" algn="ctr">
              <a:buNone/>
              <a:defRPr sz="5400" b="1">
                <a:solidFill>
                  <a:schemeClr val="bg1"/>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Name forename</a:t>
            </a:r>
          </a:p>
          <a:p>
            <a:pPr lvl="0"/>
            <a:r>
              <a:rPr lang="en-US" dirty="0"/>
              <a:t>Job description</a:t>
            </a:r>
          </a:p>
        </p:txBody>
      </p:sp>
      <p:pic>
        <p:nvPicPr>
          <p:cNvPr id="12" name="Image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6587" y="652591"/>
            <a:ext cx="2772214" cy="1848925"/>
          </a:xfrm>
          <a:prstGeom prst="rect">
            <a:avLst/>
          </a:prstGeom>
        </p:spPr>
      </p:pic>
    </p:spTree>
    <p:extLst>
      <p:ext uri="{BB962C8B-B14F-4D97-AF65-F5344CB8AC3E}">
        <p14:creationId xmlns:p14="http://schemas.microsoft.com/office/powerpoint/2010/main" val="4530522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ront Cover_Transpor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177480"/>
            <a:ext cx="24384001" cy="11698020"/>
          </a:xfrm>
          <a:prstGeom prst="rect">
            <a:avLst/>
          </a:prstGeom>
        </p:spPr>
      </p:pic>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1" t="-7614" r="-81464" b="5747"/>
          <a:stretch/>
        </p:blipFill>
        <p:spPr>
          <a:xfrm>
            <a:off x="0" y="0"/>
            <a:ext cx="24384000" cy="13875500"/>
          </a:xfrm>
          <a:prstGeom prst="rect">
            <a:avLst/>
          </a:prstGeom>
          <a:gradFill>
            <a:gsLst>
              <a:gs pos="0">
                <a:srgbClr val="62C4DD">
                  <a:alpha val="43000"/>
                </a:srgbClr>
              </a:gs>
              <a:gs pos="100000">
                <a:srgbClr val="3DA7AB">
                  <a:alpha val="91000"/>
                </a:srgbClr>
              </a:gs>
            </a:gsLst>
            <a:lin ang="5400000" scaled="1"/>
          </a:gradFill>
        </p:spPr>
      </p:pic>
      <p:grpSp>
        <p:nvGrpSpPr>
          <p:cNvPr id="11" name="Group 10"/>
          <p:cNvGrpSpPr/>
          <p:nvPr userDrawn="1"/>
        </p:nvGrpSpPr>
        <p:grpSpPr>
          <a:xfrm>
            <a:off x="0" y="0"/>
            <a:ext cx="24384000" cy="4483145"/>
            <a:chOff x="0" y="0"/>
            <a:chExt cx="24384000" cy="4483145"/>
          </a:xfrm>
        </p:grpSpPr>
        <p:sp>
          <p:nvSpPr>
            <p:cNvPr id="12" name="ZoneTexte 17"/>
            <p:cNvSpPr txBox="1"/>
            <p:nvPr userDrawn="1"/>
          </p:nvSpPr>
          <p:spPr>
            <a:xfrm>
              <a:off x="0" y="559052"/>
              <a:ext cx="24384000" cy="3924093"/>
            </a:xfrm>
            <a:prstGeom prst="rect">
              <a:avLst/>
            </a:prstGeom>
            <a:blipFill>
              <a:blip r:embed="rId4"/>
              <a:srcRect/>
              <a:stretch>
                <a:fillRect t="-18340" b="18340"/>
              </a:stretch>
            </a:blipFill>
          </p:spPr>
          <p:txBody>
            <a:bodyPr wrap="square" rtlCol="0">
              <a:spAutoFit/>
            </a:bodyPr>
            <a:lstStyle/>
            <a:p>
              <a:endParaRPr lang="fr-FR"/>
            </a:p>
          </p:txBody>
        </p:sp>
        <p:sp>
          <p:nvSpPr>
            <p:cNvPr id="13" name="Rectangle 12"/>
            <p:cNvSpPr/>
            <p:nvPr userDrawn="1"/>
          </p:nvSpPr>
          <p:spPr>
            <a:xfrm>
              <a:off x="0" y="0"/>
              <a:ext cx="24384000" cy="1601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273812" y="233264"/>
            <a:ext cx="10503364" cy="2433279"/>
          </a:xfrm>
          <a:prstGeom prst="rect">
            <a:avLst/>
          </a:prstGeom>
        </p:spPr>
      </p:pic>
      <p:pic>
        <p:nvPicPr>
          <p:cNvPr id="15" name="Image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02768" y="1070690"/>
            <a:ext cx="1296144" cy="864462"/>
          </a:xfrm>
          <a:prstGeom prst="rect">
            <a:avLst/>
          </a:prstGeom>
        </p:spPr>
      </p:pic>
      <p:sp>
        <p:nvSpPr>
          <p:cNvPr id="16" name="Content Placeholder 2"/>
          <p:cNvSpPr>
            <a:spLocks noGrp="1"/>
          </p:cNvSpPr>
          <p:nvPr>
            <p:ph sz="quarter" idx="12" hasCustomPrompt="1"/>
          </p:nvPr>
        </p:nvSpPr>
        <p:spPr>
          <a:xfrm>
            <a:off x="3407024" y="10890448"/>
            <a:ext cx="6696744" cy="745084"/>
          </a:xfrm>
          <a:prstGeom prst="rect">
            <a:avLst/>
          </a:prstGeom>
        </p:spPr>
        <p:txBody>
          <a:bodyPr/>
          <a:lstStyle>
            <a:lvl1pPr marL="317500" indent="0" algn="ctr">
              <a:buNone/>
              <a:defRPr sz="3200" baseline="0">
                <a:solidFill>
                  <a:schemeClr val="bg1"/>
                </a:solidFill>
                <a:latin typeface="Calibri" charset="0"/>
                <a:ea typeface="Calibri" charset="0"/>
                <a:cs typeface="Calibri" charset="0"/>
              </a:defRPr>
            </a:lvl1pPr>
            <a:lvl2pPr marL="762000" indent="0">
              <a:buNone/>
              <a:defRPr sz="4400">
                <a:solidFill>
                  <a:schemeClr val="bg1"/>
                </a:solidFill>
                <a:latin typeface="DIN Condensed" charset="0"/>
                <a:ea typeface="DIN Condensed" charset="0"/>
                <a:cs typeface="DIN Condensed" charset="0"/>
              </a:defRPr>
            </a:lvl2pPr>
            <a:lvl3pPr marL="1206500" indent="0">
              <a:buNone/>
              <a:defRPr sz="4400">
                <a:solidFill>
                  <a:schemeClr val="bg1"/>
                </a:solidFill>
                <a:latin typeface="DIN Condensed" charset="0"/>
                <a:ea typeface="DIN Condensed" charset="0"/>
                <a:cs typeface="DIN Condensed" charset="0"/>
              </a:defRPr>
            </a:lvl3pPr>
            <a:lvl4pPr marL="1651000" indent="0">
              <a:buNone/>
              <a:defRPr sz="4400">
                <a:solidFill>
                  <a:schemeClr val="bg1"/>
                </a:solidFill>
                <a:latin typeface="DIN Condensed" charset="0"/>
                <a:ea typeface="DIN Condensed" charset="0"/>
                <a:cs typeface="DIN Condensed" charset="0"/>
              </a:defRPr>
            </a:lvl4pPr>
            <a:lvl5pPr marL="2095500" indent="0">
              <a:buNone/>
              <a:defRPr sz="4400">
                <a:solidFill>
                  <a:schemeClr val="bg1"/>
                </a:solidFill>
                <a:latin typeface="DIN Condensed" charset="0"/>
                <a:ea typeface="DIN Condensed" charset="0"/>
                <a:cs typeface="DIN Condensed" charset="0"/>
              </a:defRPr>
            </a:lvl5pPr>
          </a:lstStyle>
          <a:p>
            <a:pPr lvl="0"/>
            <a:r>
              <a:rPr lang="en-US" dirty="0"/>
              <a:t>Date comes here</a:t>
            </a:r>
          </a:p>
        </p:txBody>
      </p:sp>
      <p:sp>
        <p:nvSpPr>
          <p:cNvPr id="17" name="Content Placeholder 2"/>
          <p:cNvSpPr>
            <a:spLocks noGrp="1"/>
          </p:cNvSpPr>
          <p:nvPr>
            <p:ph sz="quarter" idx="20" hasCustomPrompt="1"/>
          </p:nvPr>
        </p:nvSpPr>
        <p:spPr>
          <a:xfrm>
            <a:off x="3407024" y="4625752"/>
            <a:ext cx="6696744" cy="4248472"/>
          </a:xfrm>
          <a:prstGeom prst="rect">
            <a:avLst/>
          </a:prstGeom>
        </p:spPr>
        <p:txBody>
          <a:bodyPr lIns="0" tIns="0" rIns="0" bIns="0" anchor="t" anchorCtr="0">
            <a:noAutofit/>
          </a:bodyPr>
          <a:lstStyle>
            <a:lvl1pPr marL="317500" indent="0" algn="ctr">
              <a:buNone/>
              <a:defRPr sz="6000" b="1">
                <a:solidFill>
                  <a:srgbClr val="004494"/>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Title comes here</a:t>
            </a:r>
          </a:p>
        </p:txBody>
      </p:sp>
      <p:sp>
        <p:nvSpPr>
          <p:cNvPr id="18" name="Content Placeholder 2"/>
          <p:cNvSpPr>
            <a:spLocks noGrp="1"/>
          </p:cNvSpPr>
          <p:nvPr>
            <p:ph sz="quarter" idx="25" hasCustomPrompt="1"/>
          </p:nvPr>
        </p:nvSpPr>
        <p:spPr>
          <a:xfrm>
            <a:off x="3409257" y="8874224"/>
            <a:ext cx="6694512" cy="1903100"/>
          </a:xfrm>
          <a:prstGeom prst="rect">
            <a:avLst/>
          </a:prstGeom>
        </p:spPr>
        <p:txBody>
          <a:bodyPr lIns="0" tIns="0" rIns="0" bIns="0" anchor="t" anchorCtr="0">
            <a:noAutofit/>
          </a:bodyPr>
          <a:lstStyle>
            <a:lvl1pPr marL="317500" indent="0" algn="ctr">
              <a:buNone/>
              <a:defRPr sz="5400" b="1">
                <a:solidFill>
                  <a:schemeClr val="bg1"/>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Name forename</a:t>
            </a:r>
          </a:p>
          <a:p>
            <a:pPr lvl="0"/>
            <a:r>
              <a:rPr lang="en-US" dirty="0"/>
              <a:t>Job description</a:t>
            </a:r>
          </a:p>
        </p:txBody>
      </p:sp>
      <p:pic>
        <p:nvPicPr>
          <p:cNvPr id="19" name="Image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6587" y="652591"/>
            <a:ext cx="2772214" cy="1848925"/>
          </a:xfrm>
          <a:prstGeom prst="rect">
            <a:avLst/>
          </a:prstGeom>
        </p:spPr>
      </p:pic>
    </p:spTree>
    <p:extLst>
      <p:ext uri="{BB962C8B-B14F-4D97-AF65-F5344CB8AC3E}">
        <p14:creationId xmlns:p14="http://schemas.microsoft.com/office/powerpoint/2010/main" val="152339823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point and footer">
    <p:spTree>
      <p:nvGrpSpPr>
        <p:cNvPr id="1" name=""/>
        <p:cNvGrpSpPr/>
        <p:nvPr/>
      </p:nvGrpSpPr>
      <p:grpSpPr>
        <a:xfrm>
          <a:off x="0" y="0"/>
          <a:ext cx="0" cy="0"/>
          <a:chOff x="0" y="0"/>
          <a:chExt cx="0" cy="0"/>
        </a:xfrm>
      </p:grpSpPr>
      <p:sp>
        <p:nvSpPr>
          <p:cNvPr id="12" name="Content Placeholder 2"/>
          <p:cNvSpPr>
            <a:spLocks noGrp="1"/>
          </p:cNvSpPr>
          <p:nvPr>
            <p:ph sz="quarter" idx="20" hasCustomPrompt="1"/>
          </p:nvPr>
        </p:nvSpPr>
        <p:spPr>
          <a:xfrm>
            <a:off x="1102768" y="589544"/>
            <a:ext cx="20234248" cy="830997"/>
          </a:xfrm>
          <a:prstGeom prst="rect">
            <a:avLst/>
          </a:prstGeom>
        </p:spPr>
        <p:txBody>
          <a:bodyPr lIns="0" tIns="0" rIns="0" bIns="0" anchor="t" anchorCtr="0">
            <a:noAutofit/>
          </a:bodyPr>
          <a:lstStyle>
            <a:lvl1pPr marL="317500" indent="0">
              <a:buNone/>
              <a:defRPr sz="5400" b="1">
                <a:solidFill>
                  <a:srgbClr val="004494"/>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Title comes here</a:t>
            </a:r>
          </a:p>
        </p:txBody>
      </p:sp>
      <p:sp>
        <p:nvSpPr>
          <p:cNvPr id="13" name="Content Placeholder 2"/>
          <p:cNvSpPr>
            <a:spLocks noGrp="1"/>
          </p:cNvSpPr>
          <p:nvPr>
            <p:ph sz="quarter" idx="21" hasCustomPrompt="1"/>
          </p:nvPr>
        </p:nvSpPr>
        <p:spPr>
          <a:xfrm>
            <a:off x="1102768" y="1671169"/>
            <a:ext cx="20234248" cy="492443"/>
          </a:xfrm>
          <a:prstGeom prst="rect">
            <a:avLst/>
          </a:prstGeom>
        </p:spPr>
        <p:txBody>
          <a:bodyPr wrap="square" lIns="0" tIns="0" rIns="0" bIns="0" anchor="t" anchorCtr="0">
            <a:spAutoFit/>
          </a:bodyPr>
          <a:lstStyle>
            <a:lvl1pPr marL="317500" indent="0">
              <a:buNone/>
              <a:defRPr sz="3200" b="0" baseline="0">
                <a:solidFill>
                  <a:srgbClr val="0081C7"/>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Title comes here</a:t>
            </a:r>
          </a:p>
        </p:txBody>
      </p:sp>
      <p:sp>
        <p:nvSpPr>
          <p:cNvPr id="18" name="Content Placeholder 17"/>
          <p:cNvSpPr>
            <a:spLocks noGrp="1"/>
          </p:cNvSpPr>
          <p:nvPr>
            <p:ph sz="quarter" idx="22" hasCustomPrompt="1"/>
          </p:nvPr>
        </p:nvSpPr>
        <p:spPr>
          <a:xfrm>
            <a:off x="7151440" y="12474624"/>
            <a:ext cx="10801200" cy="1008112"/>
          </a:xfrm>
          <a:prstGeom prst="rect">
            <a:avLst/>
          </a:prstGeom>
        </p:spPr>
        <p:txBody>
          <a:bodyPr/>
          <a:lstStyle>
            <a:lvl1pPr marL="317500" indent="0" algn="ctr">
              <a:buNone/>
              <a:defRPr sz="2400" baseline="0">
                <a:solidFill>
                  <a:srgbClr val="004494"/>
                </a:solidFill>
                <a:latin typeface="Calibri" charset="0"/>
                <a:ea typeface="Calibri" charset="0"/>
                <a:cs typeface="Calibri" charset="0"/>
              </a:defRPr>
            </a:lvl1pPr>
            <a:lvl2pPr marL="762000" indent="0" algn="ctr">
              <a:buNone/>
              <a:defRPr sz="2000">
                <a:solidFill>
                  <a:srgbClr val="004494"/>
                </a:solidFill>
                <a:latin typeface="Calibri" charset="0"/>
                <a:ea typeface="Calibri" charset="0"/>
                <a:cs typeface="Calibri" charset="0"/>
              </a:defRPr>
            </a:lvl2pPr>
            <a:lvl3pPr marL="1206500" indent="0" algn="ctr">
              <a:buNone/>
              <a:defRPr sz="2000">
                <a:solidFill>
                  <a:srgbClr val="004494"/>
                </a:solidFill>
                <a:latin typeface="Calibri" charset="0"/>
                <a:ea typeface="Calibri" charset="0"/>
                <a:cs typeface="Calibri" charset="0"/>
              </a:defRPr>
            </a:lvl3pPr>
            <a:lvl4pPr marL="1651000" indent="0" algn="ctr">
              <a:buNone/>
              <a:defRPr sz="2000">
                <a:solidFill>
                  <a:srgbClr val="004494"/>
                </a:solidFill>
                <a:latin typeface="Calibri" charset="0"/>
                <a:ea typeface="Calibri" charset="0"/>
                <a:cs typeface="Calibri" charset="0"/>
              </a:defRPr>
            </a:lvl4pPr>
            <a:lvl5pPr marL="2095500" indent="0" algn="ctr">
              <a:buNone/>
              <a:defRPr sz="2000">
                <a:solidFill>
                  <a:srgbClr val="004494"/>
                </a:solidFill>
                <a:latin typeface="Calibri" charset="0"/>
                <a:ea typeface="Calibri" charset="0"/>
                <a:cs typeface="Calibri" charset="0"/>
              </a:defRPr>
            </a:lvl5pPr>
          </a:lstStyle>
          <a:p>
            <a:pPr lvl="0"/>
            <a:r>
              <a:rPr lang="en-US" dirty="0"/>
              <a:t>Edit </a:t>
            </a:r>
            <a:r>
              <a:rPr lang="en-US"/>
              <a:t>here source or footer</a:t>
            </a:r>
            <a:endParaRPr lang="en-US" dirty="0"/>
          </a:p>
        </p:txBody>
      </p:sp>
      <p:sp>
        <p:nvSpPr>
          <p:cNvPr id="11" name="Slide Number Placeholder 1"/>
          <p:cNvSpPr>
            <a:spLocks noGrp="1"/>
          </p:cNvSpPr>
          <p:nvPr>
            <p:ph type="sldNum" sz="quarter" idx="4"/>
          </p:nvPr>
        </p:nvSpPr>
        <p:spPr>
          <a:xfrm>
            <a:off x="22273120" y="12639557"/>
            <a:ext cx="981584" cy="805536"/>
          </a:xfrm>
          <a:prstGeom prst="rect">
            <a:avLst/>
          </a:prstGeom>
        </p:spPr>
        <p:txBody>
          <a:bodyPr vert="horz" lIns="91440" tIns="45720" rIns="91440" bIns="45720" rtlCol="0" anchor="ctr"/>
          <a:lstStyle>
            <a:lvl1pPr algn="r">
              <a:defRPr sz="2400">
                <a:solidFill>
                  <a:srgbClr val="004494"/>
                </a:solidFill>
                <a:latin typeface="Calibri" charset="0"/>
                <a:ea typeface="Calibri" charset="0"/>
                <a:cs typeface="Calibri" charset="0"/>
              </a:defRPr>
            </a:lvl1pPr>
          </a:lstStyle>
          <a:p>
            <a:fld id="{CD1E7C23-2AAD-0D45-B01B-5A673730BB06}" type="slidenum">
              <a:rPr lang="en-US" smtClean="0"/>
              <a:pPr/>
              <a:t>‹#›</a:t>
            </a:fld>
            <a:endParaRPr lang="en-US" dirty="0"/>
          </a:p>
        </p:txBody>
      </p:sp>
      <p:sp>
        <p:nvSpPr>
          <p:cNvPr id="7" name="Content Placeholder 2"/>
          <p:cNvSpPr>
            <a:spLocks noGrp="1"/>
          </p:cNvSpPr>
          <p:nvPr>
            <p:ph sz="quarter" idx="23" hasCustomPrompt="1"/>
          </p:nvPr>
        </p:nvSpPr>
        <p:spPr>
          <a:xfrm>
            <a:off x="1102768" y="3595760"/>
            <a:ext cx="22185320" cy="677108"/>
          </a:xfrm>
          <a:prstGeom prst="rect">
            <a:avLst/>
          </a:prstGeom>
        </p:spPr>
        <p:txBody>
          <a:bodyPr lIns="0" tIns="0" rIns="0" bIns="0" anchor="t" anchorCtr="0">
            <a:spAutoFit/>
          </a:bodyPr>
          <a:lstStyle>
            <a:lvl1pPr marL="317500" indent="0">
              <a:buNone/>
              <a:defRPr sz="4400" b="1" baseline="0">
                <a:solidFill>
                  <a:srgbClr val="004494"/>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Title comes here</a:t>
            </a:r>
          </a:p>
        </p:txBody>
      </p:sp>
      <p:sp>
        <p:nvSpPr>
          <p:cNvPr id="8" name="Text Placeholder 6"/>
          <p:cNvSpPr>
            <a:spLocks noGrp="1"/>
          </p:cNvSpPr>
          <p:nvPr>
            <p:ph type="body" sz="quarter" idx="24"/>
          </p:nvPr>
        </p:nvSpPr>
        <p:spPr>
          <a:xfrm>
            <a:off x="1102768" y="4608711"/>
            <a:ext cx="22185320" cy="2821285"/>
          </a:xfrm>
          <a:prstGeom prst="rect">
            <a:avLst/>
          </a:prstGeom>
        </p:spPr>
        <p:txBody>
          <a:bodyPr wrap="square" lIns="0" tIns="0" rIns="0" bIns="0" anchor="t" anchorCtr="0">
            <a:spAutoFit/>
          </a:bodyPr>
          <a:lstStyle>
            <a:lvl1pPr marL="774700" indent="-457200">
              <a:spcBef>
                <a:spcPts val="700"/>
              </a:spcBef>
              <a:buFont typeface="Arial" charset="0"/>
              <a:buChar char="•"/>
              <a:defRPr sz="3200">
                <a:solidFill>
                  <a:srgbClr val="7F7F7F"/>
                </a:solidFill>
                <a:latin typeface="Calibri" charset="0"/>
                <a:ea typeface="Calibri" charset="0"/>
                <a:cs typeface="Calibri" charset="0"/>
              </a:defRPr>
            </a:lvl1pPr>
            <a:lvl2pPr>
              <a:spcBef>
                <a:spcPts val="700"/>
              </a:spcBef>
              <a:defRPr sz="3200">
                <a:solidFill>
                  <a:srgbClr val="7F7F7F"/>
                </a:solidFill>
                <a:latin typeface="Calibri" charset="0"/>
                <a:ea typeface="Calibri" charset="0"/>
                <a:cs typeface="Calibri" charset="0"/>
              </a:defRPr>
            </a:lvl2pPr>
            <a:lvl3pPr>
              <a:spcBef>
                <a:spcPts val="700"/>
              </a:spcBef>
              <a:defRPr sz="3200">
                <a:solidFill>
                  <a:srgbClr val="7F7F7F"/>
                </a:solidFill>
                <a:latin typeface="Calibri" charset="0"/>
                <a:ea typeface="Calibri" charset="0"/>
                <a:cs typeface="Calibri" charset="0"/>
              </a:defRPr>
            </a:lvl3pPr>
            <a:lvl4pPr>
              <a:spcBef>
                <a:spcPts val="700"/>
              </a:spcBef>
              <a:defRPr sz="3200">
                <a:solidFill>
                  <a:srgbClr val="7F7F7F"/>
                </a:solidFill>
                <a:latin typeface="Calibri" charset="0"/>
                <a:ea typeface="Calibri" charset="0"/>
                <a:cs typeface="Calibri" charset="0"/>
              </a:defRPr>
            </a:lvl4pPr>
            <a:lvl5pPr marL="2552700" indent="-457200">
              <a:spcBef>
                <a:spcPts val="700"/>
              </a:spcBef>
              <a:buFont typeface="Arial" charset="0"/>
              <a:buChar char="•"/>
              <a:defRPr sz="3200">
                <a:solidFill>
                  <a:srgbClr val="7F7F7F"/>
                </a:solidFill>
                <a:latin typeface="Calibri" charset="0"/>
                <a:ea typeface="Calibri" charset="0"/>
                <a:cs typeface="Calibr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552823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oint">
    <p:spTree>
      <p:nvGrpSpPr>
        <p:cNvPr id="1" name=""/>
        <p:cNvGrpSpPr/>
        <p:nvPr/>
      </p:nvGrpSpPr>
      <p:grpSpPr>
        <a:xfrm>
          <a:off x="0" y="0"/>
          <a:ext cx="0" cy="0"/>
          <a:chOff x="0" y="0"/>
          <a:chExt cx="0" cy="0"/>
        </a:xfrm>
      </p:grpSpPr>
      <p:sp>
        <p:nvSpPr>
          <p:cNvPr id="11" name="Slide Number Placeholder 1"/>
          <p:cNvSpPr>
            <a:spLocks noGrp="1"/>
          </p:cNvSpPr>
          <p:nvPr>
            <p:ph type="sldNum" sz="quarter" idx="4"/>
          </p:nvPr>
        </p:nvSpPr>
        <p:spPr>
          <a:xfrm>
            <a:off x="22273120" y="12639557"/>
            <a:ext cx="981584" cy="805536"/>
          </a:xfrm>
          <a:prstGeom prst="rect">
            <a:avLst/>
          </a:prstGeom>
        </p:spPr>
        <p:txBody>
          <a:bodyPr vert="horz" lIns="91440" tIns="45720" rIns="91440" bIns="45720" rtlCol="0" anchor="ctr"/>
          <a:lstStyle>
            <a:lvl1pPr algn="r">
              <a:defRPr sz="2400">
                <a:solidFill>
                  <a:srgbClr val="004494"/>
                </a:solidFill>
                <a:latin typeface="Calibri" charset="0"/>
                <a:ea typeface="Calibri" charset="0"/>
                <a:cs typeface="Calibri" charset="0"/>
              </a:defRPr>
            </a:lvl1pPr>
          </a:lstStyle>
          <a:p>
            <a:fld id="{CD1E7C23-2AAD-0D45-B01B-5A673730BB06}" type="slidenum">
              <a:rPr lang="en-US" smtClean="0"/>
              <a:pPr/>
              <a:t>‹#›</a:t>
            </a:fld>
            <a:endParaRPr lang="en-US" dirty="0"/>
          </a:p>
        </p:txBody>
      </p:sp>
      <p:sp>
        <p:nvSpPr>
          <p:cNvPr id="19" name="Content Placeholder 2"/>
          <p:cNvSpPr>
            <a:spLocks noGrp="1"/>
          </p:cNvSpPr>
          <p:nvPr>
            <p:ph sz="quarter" idx="20" hasCustomPrompt="1"/>
          </p:nvPr>
        </p:nvSpPr>
        <p:spPr>
          <a:xfrm>
            <a:off x="1102768" y="589544"/>
            <a:ext cx="20234248" cy="830997"/>
          </a:xfrm>
          <a:prstGeom prst="rect">
            <a:avLst/>
          </a:prstGeom>
        </p:spPr>
        <p:txBody>
          <a:bodyPr lIns="0" tIns="0" rIns="0" bIns="0" anchor="t" anchorCtr="0">
            <a:noAutofit/>
          </a:bodyPr>
          <a:lstStyle>
            <a:lvl1pPr marL="317500" indent="0">
              <a:buNone/>
              <a:defRPr sz="5400" b="1">
                <a:solidFill>
                  <a:srgbClr val="004494"/>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Title comes here</a:t>
            </a:r>
          </a:p>
        </p:txBody>
      </p:sp>
      <p:sp>
        <p:nvSpPr>
          <p:cNvPr id="20" name="Content Placeholder 2"/>
          <p:cNvSpPr>
            <a:spLocks noGrp="1"/>
          </p:cNvSpPr>
          <p:nvPr>
            <p:ph sz="quarter" idx="21" hasCustomPrompt="1"/>
          </p:nvPr>
        </p:nvSpPr>
        <p:spPr>
          <a:xfrm>
            <a:off x="1102768" y="1671169"/>
            <a:ext cx="20234248" cy="492443"/>
          </a:xfrm>
          <a:prstGeom prst="rect">
            <a:avLst/>
          </a:prstGeom>
        </p:spPr>
        <p:txBody>
          <a:bodyPr wrap="square" lIns="0" tIns="0" rIns="0" bIns="0" anchor="t" anchorCtr="0">
            <a:spAutoFit/>
          </a:bodyPr>
          <a:lstStyle>
            <a:lvl1pPr marL="317500" indent="0">
              <a:buNone/>
              <a:defRPr sz="3200" b="0" baseline="0">
                <a:solidFill>
                  <a:srgbClr val="0081C7"/>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Title comes here</a:t>
            </a:r>
          </a:p>
        </p:txBody>
      </p:sp>
      <p:sp>
        <p:nvSpPr>
          <p:cNvPr id="9" name="Content Placeholder 2"/>
          <p:cNvSpPr>
            <a:spLocks noGrp="1"/>
          </p:cNvSpPr>
          <p:nvPr>
            <p:ph sz="quarter" idx="23" hasCustomPrompt="1"/>
          </p:nvPr>
        </p:nvSpPr>
        <p:spPr>
          <a:xfrm>
            <a:off x="1102768" y="3595760"/>
            <a:ext cx="22185320" cy="677108"/>
          </a:xfrm>
          <a:prstGeom prst="rect">
            <a:avLst/>
          </a:prstGeom>
        </p:spPr>
        <p:txBody>
          <a:bodyPr lIns="0" tIns="0" rIns="0" bIns="0" anchor="t" anchorCtr="0">
            <a:spAutoFit/>
          </a:bodyPr>
          <a:lstStyle>
            <a:lvl1pPr marL="317500" indent="0">
              <a:buNone/>
              <a:defRPr sz="4400" b="1" baseline="0">
                <a:solidFill>
                  <a:srgbClr val="004494"/>
                </a:solidFill>
                <a:latin typeface="Calibri" charset="0"/>
                <a:ea typeface="Calibri" charset="0"/>
                <a:cs typeface="Calibri" charset="0"/>
              </a:defRPr>
            </a:lvl1pPr>
            <a:lvl2pPr marL="762000" indent="0">
              <a:buNone/>
              <a:defRPr>
                <a:solidFill>
                  <a:srgbClr val="174489"/>
                </a:solidFill>
                <a:latin typeface="DIN Condensed" charset="0"/>
                <a:ea typeface="DIN Condensed" charset="0"/>
                <a:cs typeface="DIN Condensed" charset="0"/>
              </a:defRPr>
            </a:lvl2pPr>
            <a:lvl3pPr marL="1206500" indent="0">
              <a:buNone/>
              <a:defRPr>
                <a:solidFill>
                  <a:srgbClr val="174489"/>
                </a:solidFill>
                <a:latin typeface="DIN Condensed" charset="0"/>
                <a:ea typeface="DIN Condensed" charset="0"/>
                <a:cs typeface="DIN Condensed" charset="0"/>
              </a:defRPr>
            </a:lvl3pPr>
            <a:lvl4pPr marL="1651000" indent="0">
              <a:buNone/>
              <a:defRPr>
                <a:solidFill>
                  <a:srgbClr val="174489"/>
                </a:solidFill>
                <a:latin typeface="DIN Condensed" charset="0"/>
                <a:ea typeface="DIN Condensed" charset="0"/>
                <a:cs typeface="DIN Condensed" charset="0"/>
              </a:defRPr>
            </a:lvl4pPr>
            <a:lvl5pPr marL="2095500" indent="0">
              <a:buNone/>
              <a:defRPr>
                <a:solidFill>
                  <a:srgbClr val="174489"/>
                </a:solidFill>
                <a:latin typeface="DIN Condensed" charset="0"/>
                <a:ea typeface="DIN Condensed" charset="0"/>
                <a:cs typeface="DIN Condensed" charset="0"/>
              </a:defRPr>
            </a:lvl5pPr>
          </a:lstStyle>
          <a:p>
            <a:pPr lvl="0"/>
            <a:r>
              <a:rPr lang="en-US" dirty="0"/>
              <a:t>Title comes here</a:t>
            </a:r>
          </a:p>
        </p:txBody>
      </p:sp>
      <p:sp>
        <p:nvSpPr>
          <p:cNvPr id="7" name="Text Placeholder 6"/>
          <p:cNvSpPr>
            <a:spLocks noGrp="1"/>
          </p:cNvSpPr>
          <p:nvPr>
            <p:ph type="body" sz="quarter" idx="24"/>
          </p:nvPr>
        </p:nvSpPr>
        <p:spPr>
          <a:xfrm>
            <a:off x="1102768" y="4608711"/>
            <a:ext cx="22185320" cy="2821285"/>
          </a:xfrm>
          <a:prstGeom prst="rect">
            <a:avLst/>
          </a:prstGeom>
        </p:spPr>
        <p:txBody>
          <a:bodyPr wrap="square" lIns="0" tIns="0" rIns="0" bIns="0" anchor="t" anchorCtr="0">
            <a:spAutoFit/>
          </a:bodyPr>
          <a:lstStyle>
            <a:lvl1pPr marL="774700" indent="-457200">
              <a:spcBef>
                <a:spcPts val="700"/>
              </a:spcBef>
              <a:buFont typeface="Arial" charset="0"/>
              <a:buChar char="•"/>
              <a:defRPr sz="3200">
                <a:solidFill>
                  <a:srgbClr val="7F7F7F"/>
                </a:solidFill>
                <a:latin typeface="Calibri" charset="0"/>
                <a:ea typeface="Calibri" charset="0"/>
                <a:cs typeface="Calibri" charset="0"/>
              </a:defRPr>
            </a:lvl1pPr>
            <a:lvl2pPr>
              <a:spcBef>
                <a:spcPts val="700"/>
              </a:spcBef>
              <a:defRPr sz="3200">
                <a:solidFill>
                  <a:srgbClr val="7F7F7F"/>
                </a:solidFill>
                <a:latin typeface="Calibri" charset="0"/>
                <a:ea typeface="Calibri" charset="0"/>
                <a:cs typeface="Calibri" charset="0"/>
              </a:defRPr>
            </a:lvl2pPr>
            <a:lvl3pPr>
              <a:spcBef>
                <a:spcPts val="700"/>
              </a:spcBef>
              <a:defRPr sz="3200">
                <a:solidFill>
                  <a:srgbClr val="7F7F7F"/>
                </a:solidFill>
                <a:latin typeface="Calibri" charset="0"/>
                <a:ea typeface="Calibri" charset="0"/>
                <a:cs typeface="Calibri" charset="0"/>
              </a:defRPr>
            </a:lvl3pPr>
            <a:lvl4pPr>
              <a:spcBef>
                <a:spcPts val="700"/>
              </a:spcBef>
              <a:defRPr sz="3200">
                <a:solidFill>
                  <a:srgbClr val="7F7F7F"/>
                </a:solidFill>
                <a:latin typeface="Calibri" charset="0"/>
                <a:ea typeface="Calibri" charset="0"/>
                <a:cs typeface="Calibri" charset="0"/>
              </a:defRPr>
            </a:lvl4pPr>
            <a:lvl5pPr marL="2552700" indent="-457200">
              <a:spcBef>
                <a:spcPts val="700"/>
              </a:spcBef>
              <a:buFont typeface="Arial" charset="0"/>
              <a:buChar char="•"/>
              <a:defRPr sz="3200">
                <a:solidFill>
                  <a:srgbClr val="7F7F7F"/>
                </a:solidFill>
                <a:latin typeface="Calibri" charset="0"/>
                <a:ea typeface="Calibri" charset="0"/>
                <a:cs typeface="Calibr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638389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jpeg"/><Relationship Id="rId2" Type="http://schemas.openxmlformats.org/officeDocument/2006/relationships/theme" Target="../theme/theme2.xml"/><Relationship Id="rId1" Type="http://schemas.openxmlformats.org/officeDocument/2006/relationships/slideLayout" Target="../slideLayouts/slideLayout26.xml"/><Relationship Id="rId6" Type="http://schemas.openxmlformats.org/officeDocument/2006/relationships/image" Target="../media/image7.jpg"/><Relationship Id="rId5" Type="http://schemas.openxmlformats.org/officeDocument/2006/relationships/image" Target="../media/image2.png"/><Relationship Id="rId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image" Target="../media/image33.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32.jpeg"/><Relationship Id="rId2" Type="http://schemas.openxmlformats.org/officeDocument/2006/relationships/slideLayout" Target="../slideLayouts/slideLayout28.xml"/><Relationship Id="rId16" Type="http://schemas.openxmlformats.org/officeDocument/2006/relationships/image" Target="../media/image31.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30.png"/><Relationship Id="rId10" Type="http://schemas.openxmlformats.org/officeDocument/2006/relationships/slideLayout" Target="../slideLayouts/slideLayout36.xml"/><Relationship Id="rId19" Type="http://schemas.openxmlformats.org/officeDocument/2006/relationships/image" Target="../media/image34.png"/><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0" y="0"/>
            <a:ext cx="24384000" cy="13716000"/>
            <a:chOff x="0" y="0"/>
            <a:chExt cx="24384000" cy="13716000"/>
          </a:xfrm>
        </p:grpSpPr>
        <p:sp>
          <p:nvSpPr>
            <p:cNvPr id="9" name="Rectangle 8"/>
            <p:cNvSpPr>
              <a:spLocks/>
            </p:cNvSpPr>
            <p:nvPr userDrawn="1"/>
          </p:nvSpPr>
          <p:spPr bwMode="auto">
            <a:xfrm>
              <a:off x="0" y="1488"/>
              <a:ext cx="24384000" cy="13714512"/>
            </a:xfrm>
            <a:prstGeom prst="rect">
              <a:avLst/>
            </a:prstGeom>
            <a:solidFill>
              <a:srgbClr val="ECEBE8"/>
            </a:solidFill>
            <a:ln w="25400" cap="flat">
              <a:solidFill>
                <a:schemeClr val="tx1">
                  <a:alpha val="0"/>
                </a:schemeClr>
              </a:solidFill>
              <a:prstDash val="solid"/>
              <a:miter lim="800000"/>
              <a:headEnd type="none" w="med" len="med"/>
              <a:tailEnd type="none" w="med" len="med"/>
            </a:ln>
          </p:spPr>
          <p:txBody>
            <a:bodyPr lIns="0" tIns="0" rIns="0" bIns="0"/>
            <a:lstStyle/>
            <a:p>
              <a:endParaRPr lang="id-ID"/>
            </a:p>
          </p:txBody>
        </p:sp>
        <p:grpSp>
          <p:nvGrpSpPr>
            <p:cNvPr id="17" name="Group 16"/>
            <p:cNvGrpSpPr/>
            <p:nvPr userDrawn="1"/>
          </p:nvGrpSpPr>
          <p:grpSpPr>
            <a:xfrm>
              <a:off x="0" y="0"/>
              <a:ext cx="24384000" cy="4483145"/>
              <a:chOff x="0" y="0"/>
              <a:chExt cx="24384000" cy="4483145"/>
            </a:xfrm>
          </p:grpSpPr>
          <p:sp>
            <p:nvSpPr>
              <p:cNvPr id="18" name="ZoneTexte 17"/>
              <p:cNvSpPr txBox="1"/>
              <p:nvPr userDrawn="1"/>
            </p:nvSpPr>
            <p:spPr>
              <a:xfrm>
                <a:off x="0" y="559052"/>
                <a:ext cx="24384000" cy="3924093"/>
              </a:xfrm>
              <a:prstGeom prst="rect">
                <a:avLst/>
              </a:prstGeom>
              <a:blipFill>
                <a:blip r:embed="rId27"/>
                <a:srcRect/>
                <a:stretch>
                  <a:fillRect t="-18340" b="18340"/>
                </a:stretch>
              </a:blipFill>
            </p:spPr>
            <p:txBody>
              <a:bodyPr wrap="square" rtlCol="0">
                <a:spAutoFit/>
              </a:bodyPr>
              <a:lstStyle/>
              <a:p>
                <a:endParaRPr lang="fr-FR"/>
              </a:p>
            </p:txBody>
          </p:sp>
          <p:sp>
            <p:nvSpPr>
              <p:cNvPr id="19" name="Rectangle 18"/>
              <p:cNvSpPr/>
              <p:nvPr userDrawn="1"/>
            </p:nvSpPr>
            <p:spPr>
              <a:xfrm>
                <a:off x="0" y="0"/>
                <a:ext cx="24384000" cy="1601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 name="Picture 1"/>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21450484" y="449288"/>
            <a:ext cx="1830748" cy="1839364"/>
          </a:xfrm>
          <a:prstGeom prst="rect">
            <a:avLst/>
          </a:prstGeom>
        </p:spPr>
      </p:pic>
      <p:sp>
        <p:nvSpPr>
          <p:cNvPr id="16" name="Slide Number Placeholder 1"/>
          <p:cNvSpPr>
            <a:spLocks noGrp="1"/>
          </p:cNvSpPr>
          <p:nvPr>
            <p:ph type="sldNum" sz="quarter" idx="4"/>
          </p:nvPr>
        </p:nvSpPr>
        <p:spPr>
          <a:xfrm>
            <a:off x="22273120" y="12639557"/>
            <a:ext cx="981584" cy="805536"/>
          </a:xfrm>
          <a:prstGeom prst="rect">
            <a:avLst/>
          </a:prstGeom>
        </p:spPr>
        <p:txBody>
          <a:bodyPr vert="horz" lIns="91440" tIns="45720" rIns="91440" bIns="45720" rtlCol="0" anchor="ctr"/>
          <a:lstStyle>
            <a:lvl1pPr algn="r">
              <a:defRPr sz="2400">
                <a:solidFill>
                  <a:srgbClr val="004494"/>
                </a:solidFill>
                <a:latin typeface="Calibri" charset="0"/>
                <a:ea typeface="Calibri" charset="0"/>
                <a:cs typeface="Calibri" charset="0"/>
              </a:defRPr>
            </a:lvl1pPr>
          </a:lstStyle>
          <a:p>
            <a:fld id="{CD1E7C23-2AAD-0D45-B01B-5A673730BB06}" type="slidenum">
              <a:rPr lang="en-US" smtClean="0"/>
              <a:pPr/>
              <a:t>‹#›</a:t>
            </a:fld>
            <a:endParaRPr lang="en-US" dirty="0"/>
          </a:p>
        </p:txBody>
      </p:sp>
      <p:pic>
        <p:nvPicPr>
          <p:cNvPr id="11" name="Image 20"/>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102768" y="12466974"/>
            <a:ext cx="1296144" cy="864462"/>
          </a:xfrm>
          <a:prstGeom prst="rect">
            <a:avLst/>
          </a:prstGeom>
        </p:spPr>
      </p:pic>
    </p:spTree>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680" r:id="rId8"/>
    <p:sldLayoutId id="2147483704" r:id="rId9"/>
    <p:sldLayoutId id="2147483713" r:id="rId10"/>
    <p:sldLayoutId id="2147483844" r:id="rId11"/>
    <p:sldLayoutId id="2147483846" r:id="rId12"/>
    <p:sldLayoutId id="2147483847" r:id="rId13"/>
    <p:sldLayoutId id="2147483864" r:id="rId14"/>
    <p:sldLayoutId id="2147483712" r:id="rId15"/>
    <p:sldLayoutId id="2147483868" r:id="rId16"/>
    <p:sldLayoutId id="2147483819" r:id="rId17"/>
    <p:sldLayoutId id="2147483845" r:id="rId18"/>
    <p:sldLayoutId id="2147483888" r:id="rId19"/>
    <p:sldLayoutId id="2147483708" r:id="rId20"/>
    <p:sldLayoutId id="2147483709" r:id="rId21"/>
    <p:sldLayoutId id="2147483869" r:id="rId22"/>
    <p:sldLayoutId id="2147483885" r:id="rId23"/>
    <p:sldLayoutId id="2147483896" r:id="rId24"/>
    <p:sldLayoutId id="2147483897" r:id="rId25"/>
  </p:sldLayoutIdLst>
  <p:transition/>
  <p:hf hdr="0" dt="0"/>
  <p:txStyles>
    <p:titleStyle>
      <a:lvl1pPr algn="ctr" rtl="0" fontAlgn="base">
        <a:spcBef>
          <a:spcPct val="0"/>
        </a:spcBef>
        <a:spcAft>
          <a:spcPct val="0"/>
        </a:spcAft>
        <a:defRPr sz="11600" kern="1200">
          <a:solidFill>
            <a:schemeClr val="tx1"/>
          </a:solidFill>
          <a:latin typeface="+mj-lt"/>
          <a:ea typeface="+mj-ea"/>
          <a:cs typeface="+mj-cs"/>
          <a:sym typeface="Gill Sans" charset="0"/>
        </a:defRPr>
      </a:lvl1pPr>
      <a:lvl2pPr algn="ctr" rtl="0" fontAlgn="base">
        <a:spcBef>
          <a:spcPct val="0"/>
        </a:spcBef>
        <a:spcAft>
          <a:spcPct val="0"/>
        </a:spcAft>
        <a:defRPr sz="11600">
          <a:solidFill>
            <a:schemeClr val="tx1"/>
          </a:solidFill>
          <a:latin typeface="Gill Sans" charset="0"/>
          <a:ea typeface="Heiti SC Light" charset="0"/>
          <a:cs typeface="Heiti SC Light" charset="0"/>
          <a:sym typeface="Gill Sans" charset="0"/>
        </a:defRPr>
      </a:lvl2pPr>
      <a:lvl3pPr algn="ctr" rtl="0" fontAlgn="base">
        <a:spcBef>
          <a:spcPct val="0"/>
        </a:spcBef>
        <a:spcAft>
          <a:spcPct val="0"/>
        </a:spcAft>
        <a:defRPr sz="11600">
          <a:solidFill>
            <a:schemeClr val="tx1"/>
          </a:solidFill>
          <a:latin typeface="Gill Sans" charset="0"/>
          <a:ea typeface="Heiti SC Light" charset="0"/>
          <a:cs typeface="Heiti SC Light" charset="0"/>
          <a:sym typeface="Gill Sans" charset="0"/>
        </a:defRPr>
      </a:lvl3pPr>
      <a:lvl4pPr algn="ctr" rtl="0" fontAlgn="base">
        <a:spcBef>
          <a:spcPct val="0"/>
        </a:spcBef>
        <a:spcAft>
          <a:spcPct val="0"/>
        </a:spcAft>
        <a:defRPr sz="11600">
          <a:solidFill>
            <a:schemeClr val="tx1"/>
          </a:solidFill>
          <a:latin typeface="Gill Sans" charset="0"/>
          <a:ea typeface="Heiti SC Light" charset="0"/>
          <a:cs typeface="Heiti SC Light" charset="0"/>
          <a:sym typeface="Gill Sans" charset="0"/>
        </a:defRPr>
      </a:lvl4pPr>
      <a:lvl5pPr algn="ctr" rtl="0" fontAlgn="base">
        <a:spcBef>
          <a:spcPct val="0"/>
        </a:spcBef>
        <a:spcAft>
          <a:spcPct val="0"/>
        </a:spcAft>
        <a:defRPr sz="116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116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116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116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11600">
          <a:solidFill>
            <a:schemeClr val="tx1"/>
          </a:solidFill>
          <a:latin typeface="Gill Sans" charset="0"/>
          <a:ea typeface="Heiti SC Light" charset="0"/>
          <a:cs typeface="Heiti SC Light" charset="0"/>
          <a:sym typeface="Gill Sans" charset="0"/>
        </a:defRPr>
      </a:lvl9pPr>
    </p:titleStyle>
    <p:bodyStyle>
      <a:lvl1pPr marL="1117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1pPr>
      <a:lvl2pPr marL="15621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2pPr>
      <a:lvl3pPr marL="2006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3pPr>
      <a:lvl4pPr marL="24511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4pPr>
      <a:lvl5pPr marL="2895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t="3163" b="10788"/>
          <a:stretch/>
        </p:blipFill>
        <p:spPr>
          <a:xfrm>
            <a:off x="-9599" y="2016224"/>
            <a:ext cx="24393600" cy="11754544"/>
          </a:xfrm>
          <a:prstGeom prst="rect">
            <a:avLst/>
          </a:prstGeom>
        </p:spPr>
      </p:pic>
      <p:pic>
        <p:nvPicPr>
          <p:cNvPr id="8" name="Picture 7"/>
          <p:cNvPicPr>
            <a:picLocks noChangeAspect="1"/>
          </p:cNvPicPr>
          <p:nvPr userDrawn="1"/>
        </p:nvPicPr>
        <p:blipFill rotWithShape="1">
          <a:blip r:embed="rId4">
            <a:extLst>
              <a:ext uri="{28A0092B-C50C-407E-A947-70E740481C1C}">
                <a14:useLocalDpi xmlns:a14="http://schemas.microsoft.com/office/drawing/2010/main" val="0"/>
              </a:ext>
            </a:extLst>
          </a:blip>
          <a:srcRect l="-1" t="-7614" r="-81464" b="5747"/>
          <a:stretch/>
        </p:blipFill>
        <p:spPr>
          <a:xfrm>
            <a:off x="0" y="55240"/>
            <a:ext cx="24384000" cy="13716000"/>
          </a:xfrm>
          <a:prstGeom prst="rect">
            <a:avLst/>
          </a:prstGeom>
          <a:gradFill flip="none" rotWithShape="1">
            <a:gsLst>
              <a:gs pos="0">
                <a:srgbClr val="004494"/>
              </a:gs>
              <a:gs pos="53000">
                <a:srgbClr val="3DA7AB">
                  <a:alpha val="68627"/>
                </a:srgbClr>
              </a:gs>
            </a:gsLst>
            <a:lin ang="2700000" scaled="1"/>
            <a:tileRect/>
          </a:gradFill>
        </p:spPr>
      </p:pic>
      <p:grpSp>
        <p:nvGrpSpPr>
          <p:cNvPr id="14" name="Group 13"/>
          <p:cNvGrpSpPr/>
          <p:nvPr userDrawn="1"/>
        </p:nvGrpSpPr>
        <p:grpSpPr>
          <a:xfrm>
            <a:off x="0" y="0"/>
            <a:ext cx="24384000" cy="4483145"/>
            <a:chOff x="0" y="0"/>
            <a:chExt cx="24384000" cy="4483145"/>
          </a:xfrm>
        </p:grpSpPr>
        <p:sp>
          <p:nvSpPr>
            <p:cNvPr id="15" name="ZoneTexte 17"/>
            <p:cNvSpPr txBox="1"/>
            <p:nvPr userDrawn="1"/>
          </p:nvSpPr>
          <p:spPr>
            <a:xfrm>
              <a:off x="0" y="559052"/>
              <a:ext cx="24384000" cy="3924093"/>
            </a:xfrm>
            <a:prstGeom prst="rect">
              <a:avLst/>
            </a:prstGeom>
            <a:blipFill>
              <a:blip r:embed="rId5"/>
              <a:srcRect/>
              <a:stretch>
                <a:fillRect t="-18340" b="18340"/>
              </a:stretch>
            </a:blipFill>
          </p:spPr>
          <p:txBody>
            <a:bodyPr wrap="square" rtlCol="0">
              <a:spAutoFit/>
            </a:bodyPr>
            <a:lstStyle/>
            <a:p>
              <a:endParaRPr lang="fr-FR"/>
            </a:p>
          </p:txBody>
        </p:sp>
        <p:sp>
          <p:nvSpPr>
            <p:cNvPr id="16" name="Rectangle 15"/>
            <p:cNvSpPr/>
            <p:nvPr userDrawn="1"/>
          </p:nvSpPr>
          <p:spPr>
            <a:xfrm>
              <a:off x="0" y="0"/>
              <a:ext cx="24384000" cy="1601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273812" y="233264"/>
            <a:ext cx="10503364" cy="2433279"/>
          </a:xfrm>
          <a:prstGeom prst="rect">
            <a:avLst/>
          </a:prstGeom>
        </p:spPr>
      </p:pic>
      <p:pic>
        <p:nvPicPr>
          <p:cNvPr id="9" name="Image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14736" y="525440"/>
            <a:ext cx="2772214" cy="1848925"/>
          </a:xfrm>
          <a:prstGeom prst="rect">
            <a:avLst/>
          </a:prstGeom>
        </p:spPr>
      </p:pic>
    </p:spTree>
    <p:extLst>
      <p:ext uri="{BB962C8B-B14F-4D97-AF65-F5344CB8AC3E}">
        <p14:creationId xmlns:p14="http://schemas.microsoft.com/office/powerpoint/2010/main" val="2957567703"/>
      </p:ext>
    </p:extLst>
  </p:cSld>
  <p:clrMap bg1="lt1" tx1="dk1" bg2="lt2" tx2="dk2" accent1="accent1" accent2="accent2" accent3="accent3" accent4="accent4" accent5="accent5" accent6="accent6" hlink="hlink" folHlink="folHlink"/>
  <p:sldLayoutIdLst>
    <p:sldLayoutId id="21474838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Flux Colo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12480000"/>
            <a:ext cx="24384000" cy="764032"/>
          </a:xfrm>
          <a:prstGeom prst="rect">
            <a:avLst/>
          </a:prstGeom>
        </p:spPr>
      </p:pic>
      <p:sp>
        <p:nvSpPr>
          <p:cNvPr id="2" name="Title"/>
          <p:cNvSpPr>
            <a:spLocks noGrp="1"/>
          </p:cNvSpPr>
          <p:nvPr>
            <p:ph type="title"/>
          </p:nvPr>
        </p:nvSpPr>
        <p:spPr bwMode="gray">
          <a:xfrm>
            <a:off x="668869" y="808566"/>
            <a:ext cx="23046266" cy="1824568"/>
          </a:xfrm>
          <a:prstGeom prst="rect">
            <a:avLst/>
          </a:prstGeom>
        </p:spPr>
        <p:txBody>
          <a:bodyPr vert="horz" lIns="0" tIns="0" rIns="0" bIns="0" rtlCol="0" anchor="ctr" anchorCtr="0">
            <a:noAutofit/>
          </a:bodyPr>
          <a:lstStyle/>
          <a:p>
            <a:r>
              <a:rPr lang="en-US" noProof="0" dirty="0"/>
              <a:t>TITLE</a:t>
            </a:r>
          </a:p>
        </p:txBody>
      </p:sp>
      <p:sp>
        <p:nvSpPr>
          <p:cNvPr id="3" name="Text Placeholder"/>
          <p:cNvSpPr>
            <a:spLocks noGrp="1"/>
          </p:cNvSpPr>
          <p:nvPr>
            <p:ph type="body" idx="1"/>
          </p:nvPr>
        </p:nvSpPr>
        <p:spPr bwMode="gray">
          <a:xfrm>
            <a:off x="668869" y="3979334"/>
            <a:ext cx="23046266" cy="8104720"/>
          </a:xfrm>
          <a:prstGeom prst="rect">
            <a:avLst/>
          </a:prstGeom>
        </p:spPr>
        <p:txBody>
          <a:bodyPr vert="horz" lIns="0" tIns="0" rIns="0" bIns="0" rtlCol="0" anchor="t" anchorCtr="0">
            <a:noAutofit/>
          </a:bodyPr>
          <a:lstStyle/>
          <a:p>
            <a:pPr lvl="0"/>
            <a:r>
              <a:rPr lang="en-US" noProof="0" dirty="0"/>
              <a:t>Text level 1</a:t>
            </a:r>
          </a:p>
          <a:p>
            <a:pPr lvl="1"/>
            <a:r>
              <a:rPr lang="en-US" noProof="0" dirty="0"/>
              <a:t>Text level 2</a:t>
            </a:r>
          </a:p>
          <a:p>
            <a:pPr lvl="2"/>
            <a:r>
              <a:rPr lang="en-US" noProof="0" dirty="0"/>
              <a:t>Text level 3</a:t>
            </a:r>
          </a:p>
          <a:p>
            <a:pPr lvl="3"/>
            <a:r>
              <a:rPr lang="en-US" noProof="0" dirty="0"/>
              <a:t>Text level 4</a:t>
            </a:r>
          </a:p>
          <a:p>
            <a:pPr lvl="4"/>
            <a:r>
              <a:rPr lang="en-US" noProof="0" dirty="0"/>
              <a:t>Text level 5</a:t>
            </a:r>
          </a:p>
        </p:txBody>
      </p:sp>
      <p:sp>
        <p:nvSpPr>
          <p:cNvPr id="4" name="Date Placeholder"/>
          <p:cNvSpPr>
            <a:spLocks noGrp="1"/>
          </p:cNvSpPr>
          <p:nvPr>
            <p:ph type="dt" sz="half" idx="2"/>
          </p:nvPr>
        </p:nvSpPr>
        <p:spPr bwMode="gray">
          <a:xfrm>
            <a:off x="668869" y="13049250"/>
            <a:ext cx="3074194" cy="666752"/>
          </a:xfrm>
          <a:prstGeom prst="rect">
            <a:avLst/>
          </a:prstGeom>
        </p:spPr>
        <p:txBody>
          <a:bodyPr vert="horz" lIns="0" tIns="54000" rIns="0" bIns="0" rtlCol="0" anchor="t" anchorCtr="0">
            <a:noAutofit/>
          </a:bodyPr>
          <a:lstStyle>
            <a:lvl1pPr algn="ctr">
              <a:defRPr sz="1866">
                <a:solidFill>
                  <a:schemeClr val="bg2"/>
                </a:solidFill>
              </a:defRPr>
            </a:lvl1pPr>
          </a:lstStyle>
          <a:p>
            <a:pPr algn="l"/>
            <a:fld id="{5AD784D2-4F15-49E7-8045-AC8B4C09A046}" type="datetime1">
              <a:rPr lang="en-US" smtClean="0">
                <a:solidFill>
                  <a:srgbClr val="B1B1B1"/>
                </a:solidFill>
              </a:rPr>
              <a:t>2/7/2019</a:t>
            </a:fld>
            <a:endParaRPr lang="en-US" dirty="0">
              <a:solidFill>
                <a:srgbClr val="B1B1B1"/>
              </a:solidFill>
            </a:endParaRPr>
          </a:p>
        </p:txBody>
      </p:sp>
      <p:sp>
        <p:nvSpPr>
          <p:cNvPr id="5" name="Footer Placeholder"/>
          <p:cNvSpPr>
            <a:spLocks noGrp="1"/>
          </p:cNvSpPr>
          <p:nvPr>
            <p:ph type="ftr" sz="quarter" idx="3"/>
          </p:nvPr>
        </p:nvSpPr>
        <p:spPr bwMode="gray">
          <a:xfrm>
            <a:off x="3839073" y="13049250"/>
            <a:ext cx="18144630" cy="666752"/>
          </a:xfrm>
          <a:prstGeom prst="rect">
            <a:avLst/>
          </a:prstGeom>
        </p:spPr>
        <p:txBody>
          <a:bodyPr vert="horz" lIns="0" tIns="54000" rIns="0" bIns="0" rtlCol="0" anchor="t" anchorCtr="0">
            <a:noAutofit/>
          </a:bodyPr>
          <a:lstStyle>
            <a:lvl1pPr algn="ctr">
              <a:defRPr sz="1866">
                <a:solidFill>
                  <a:schemeClr val="bg2"/>
                </a:solidFill>
              </a:defRPr>
            </a:lvl1pPr>
          </a:lstStyle>
          <a:p>
            <a:pPr algn="l"/>
            <a:endParaRPr lang="en-US" dirty="0">
              <a:solidFill>
                <a:srgbClr val="B1B1B1"/>
              </a:solidFill>
            </a:endParaRPr>
          </a:p>
        </p:txBody>
      </p:sp>
      <p:sp>
        <p:nvSpPr>
          <p:cNvPr id="6" name="slide numbering Placeholder"/>
          <p:cNvSpPr>
            <a:spLocks noGrp="1"/>
          </p:cNvSpPr>
          <p:nvPr>
            <p:ph type="sldNum" sz="quarter" idx="4"/>
          </p:nvPr>
        </p:nvSpPr>
        <p:spPr bwMode="gray">
          <a:xfrm>
            <a:off x="21983709" y="13049253"/>
            <a:ext cx="1731426" cy="666750"/>
          </a:xfrm>
          <a:prstGeom prst="rect">
            <a:avLst/>
          </a:prstGeom>
        </p:spPr>
        <p:txBody>
          <a:bodyPr vert="horz" lIns="0" tIns="54000" rIns="0" bIns="0" rtlCol="0" anchor="t" anchorCtr="0">
            <a:noAutofit/>
          </a:bodyPr>
          <a:lstStyle>
            <a:lvl1pPr algn="r">
              <a:defRPr sz="1866">
                <a:solidFill>
                  <a:schemeClr val="bg2"/>
                </a:solidFill>
              </a:defRPr>
            </a:lvl1pPr>
          </a:lstStyle>
          <a:p>
            <a:fld id="{733122C9-A0B9-462F-8757-0847AD287B63}" type="slidenum">
              <a:rPr lang="en-US" smtClean="0">
                <a:solidFill>
                  <a:srgbClr val="B1B1B1"/>
                </a:solidFill>
              </a:rPr>
              <a:pPr/>
              <a:t>‹#›</a:t>
            </a:fld>
            <a:endParaRPr lang="en-US" dirty="0">
              <a:solidFill>
                <a:srgbClr val="B1B1B1"/>
              </a:solidFill>
            </a:endParaRPr>
          </a:p>
        </p:txBody>
      </p:sp>
      <p:pic>
        <p:nvPicPr>
          <p:cNvPr id="7" name="Blue Line Top"/>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 y="0"/>
            <a:ext cx="1635254" cy="960000"/>
          </a:xfrm>
          <a:prstGeom prst="rect">
            <a:avLst/>
          </a:prstGeom>
        </p:spPr>
      </p:pic>
      <p:pic>
        <p:nvPicPr>
          <p:cNvPr id="12" name="Blue Line Bottom"/>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 y="2016000"/>
            <a:ext cx="1635254" cy="960000"/>
          </a:xfrm>
          <a:prstGeom prst="rect">
            <a:avLst/>
          </a:prstGeom>
        </p:spPr>
      </p:pic>
      <p:pic>
        <p:nvPicPr>
          <p:cNvPr id="10" name="Logo TE Engie"/>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30153" y="11937628"/>
            <a:ext cx="3412910" cy="715676"/>
          </a:xfrm>
          <a:prstGeom prst="rect">
            <a:avLst/>
          </a:prstGeom>
        </p:spPr>
      </p:pic>
      <p:pic>
        <p:nvPicPr>
          <p:cNvPr id="13" name="Picture 12"/>
          <p:cNvPicPr>
            <a:picLocks noChangeAspect="1"/>
          </p:cNvPicPr>
          <p:nvPr/>
        </p:nvPicPr>
        <p:blipFill>
          <a:blip r:embed="rId18"/>
          <a:stretch>
            <a:fillRect/>
          </a:stretch>
        </p:blipFill>
        <p:spPr>
          <a:xfrm>
            <a:off x="22569545" y="11644592"/>
            <a:ext cx="1590502" cy="936440"/>
          </a:xfrm>
          <a:prstGeom prst="rect">
            <a:avLst/>
          </a:prstGeom>
        </p:spPr>
      </p:pic>
      <p:pic>
        <p:nvPicPr>
          <p:cNvPr id="14" name="Picture 13"/>
          <p:cNvPicPr>
            <a:picLocks noChangeAspect="1"/>
          </p:cNvPicPr>
          <p:nvPr/>
        </p:nvPicPr>
        <p:blipFill>
          <a:blip r:embed="rId19"/>
          <a:stretch>
            <a:fillRect/>
          </a:stretch>
        </p:blipFill>
        <p:spPr>
          <a:xfrm>
            <a:off x="22985507" y="1"/>
            <a:ext cx="1398494" cy="1398494"/>
          </a:xfrm>
          <a:prstGeom prst="rect">
            <a:avLst/>
          </a:prstGeom>
        </p:spPr>
      </p:pic>
    </p:spTree>
    <p:extLst>
      <p:ext uri="{BB962C8B-B14F-4D97-AF65-F5344CB8AC3E}">
        <p14:creationId xmlns:p14="http://schemas.microsoft.com/office/powerpoint/2010/main" val="2096894554"/>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Lst>
  <p:hf hdr="0"/>
  <p:txStyles>
    <p:titleStyle>
      <a:lvl1pPr algn="l" defTabSz="2438340" rtl="0" eaLnBrk="1" latinLnBrk="0" hangingPunct="1">
        <a:lnSpc>
          <a:spcPct val="90000"/>
        </a:lnSpc>
        <a:spcBef>
          <a:spcPct val="0"/>
        </a:spcBef>
        <a:buNone/>
        <a:defRPr sz="6134" b="1" kern="1200" cap="none" baseline="0">
          <a:solidFill>
            <a:schemeClr val="accent1"/>
          </a:solidFill>
          <a:latin typeface="+mj-lt"/>
          <a:ea typeface="+mj-ea"/>
          <a:cs typeface="+mj-cs"/>
        </a:defRPr>
      </a:lvl1pPr>
    </p:titleStyle>
    <p:bodyStyle>
      <a:lvl1pPr marL="479988" indent="-479988" algn="l" defTabSz="2438340" rtl="0" eaLnBrk="1" latinLnBrk="0" hangingPunct="1">
        <a:lnSpc>
          <a:spcPct val="105000"/>
        </a:lnSpc>
        <a:spcBef>
          <a:spcPts val="1600"/>
        </a:spcBef>
        <a:spcAft>
          <a:spcPts val="1600"/>
        </a:spcAft>
        <a:buClr>
          <a:schemeClr val="accent1"/>
        </a:buClr>
        <a:buSzPct val="80000"/>
        <a:buFont typeface="Wingdings" panose="05000000000000000000" pitchFamily="2" charset="2"/>
        <a:buChar char=""/>
        <a:defRPr sz="4000" kern="1200">
          <a:solidFill>
            <a:schemeClr val="tx1"/>
          </a:solidFill>
          <a:latin typeface="+mn-lt"/>
          <a:ea typeface="+mn-ea"/>
          <a:cs typeface="+mn-cs"/>
        </a:defRPr>
      </a:lvl1pPr>
      <a:lvl2pPr marL="1151972" indent="-671984" algn="l" defTabSz="2438340" rtl="0" eaLnBrk="1" latinLnBrk="0" hangingPunct="1">
        <a:lnSpc>
          <a:spcPct val="105000"/>
        </a:lnSpc>
        <a:spcBef>
          <a:spcPts val="1600"/>
        </a:spcBef>
        <a:spcAft>
          <a:spcPts val="1600"/>
        </a:spcAft>
        <a:buClr>
          <a:schemeClr val="tx1"/>
        </a:buClr>
        <a:buFont typeface="Arial" panose="020B0604020202020204" pitchFamily="34" charset="0"/>
        <a:buChar char="—"/>
        <a:defRPr sz="3466" kern="1200">
          <a:solidFill>
            <a:schemeClr val="tx1"/>
          </a:solidFill>
          <a:latin typeface="+mn-lt"/>
          <a:ea typeface="+mn-ea"/>
          <a:cs typeface="+mn-cs"/>
        </a:defRPr>
      </a:lvl2pPr>
      <a:lvl3pPr marL="1535962" indent="-383990" algn="l" defTabSz="2438340" rtl="0" eaLnBrk="1" latinLnBrk="0" hangingPunct="1">
        <a:lnSpc>
          <a:spcPct val="105000"/>
        </a:lnSpc>
        <a:spcBef>
          <a:spcPts val="1600"/>
        </a:spcBef>
        <a:spcAft>
          <a:spcPts val="1600"/>
        </a:spcAft>
        <a:buClr>
          <a:schemeClr val="tx1"/>
        </a:buClr>
        <a:buSzPct val="100000"/>
        <a:buFont typeface="Arial" panose="020B0604020202020204" pitchFamily="34" charset="0"/>
        <a:buChar char="•"/>
        <a:defRPr sz="2934" kern="1200">
          <a:solidFill>
            <a:schemeClr val="tx1"/>
          </a:solidFill>
          <a:latin typeface="+mn-lt"/>
          <a:ea typeface="+mn-ea"/>
          <a:cs typeface="+mn-cs"/>
        </a:defRPr>
      </a:lvl3pPr>
      <a:lvl4pPr marL="2207944" indent="-671984" algn="l" defTabSz="2438340" rtl="0" eaLnBrk="1" latinLnBrk="0" hangingPunct="1">
        <a:lnSpc>
          <a:spcPct val="105000"/>
        </a:lnSpc>
        <a:spcBef>
          <a:spcPts val="1600"/>
        </a:spcBef>
        <a:spcAft>
          <a:spcPts val="1600"/>
        </a:spcAft>
        <a:buClr>
          <a:schemeClr val="tx1"/>
        </a:buClr>
        <a:buSzPct val="100000"/>
        <a:buFont typeface="Arial" pitchFamily="34" charset="0"/>
        <a:buChar char="—"/>
        <a:defRPr sz="2934" kern="1200">
          <a:solidFill>
            <a:schemeClr val="tx1"/>
          </a:solidFill>
          <a:latin typeface="+mn-lt"/>
          <a:ea typeface="+mn-ea"/>
          <a:cs typeface="+mn-cs"/>
        </a:defRPr>
      </a:lvl4pPr>
      <a:lvl5pPr marL="2591936" indent="-383990" algn="l" defTabSz="2438340" rtl="0" eaLnBrk="1" latinLnBrk="0" hangingPunct="1">
        <a:lnSpc>
          <a:spcPct val="105000"/>
        </a:lnSpc>
        <a:spcBef>
          <a:spcPts val="1600"/>
        </a:spcBef>
        <a:spcAft>
          <a:spcPts val="1600"/>
        </a:spcAft>
        <a:buClr>
          <a:schemeClr val="tx1"/>
        </a:buClr>
        <a:buSzPct val="100000"/>
        <a:buFont typeface="Arial" pitchFamily="34" charset="0"/>
        <a:buChar char="•"/>
        <a:defRPr sz="2934" kern="1200">
          <a:solidFill>
            <a:schemeClr val="tx1"/>
          </a:solidFill>
          <a:latin typeface="+mn-lt"/>
          <a:ea typeface="+mn-ea"/>
          <a:cs typeface="+mn-cs"/>
        </a:defRPr>
      </a:lvl5pPr>
      <a:lvl6pPr marL="6705432" indent="-609584" algn="l" defTabSz="2438340" rtl="0" eaLnBrk="1" latinLnBrk="0" hangingPunct="1">
        <a:spcBef>
          <a:spcPct val="20000"/>
        </a:spcBef>
        <a:buFont typeface="Arial" pitchFamily="34" charset="0"/>
        <a:buChar char="•"/>
        <a:defRPr sz="5334" kern="1200">
          <a:solidFill>
            <a:schemeClr val="tx1"/>
          </a:solidFill>
          <a:latin typeface="+mn-lt"/>
          <a:ea typeface="+mn-ea"/>
          <a:cs typeface="+mn-cs"/>
        </a:defRPr>
      </a:lvl6pPr>
      <a:lvl7pPr marL="7924602" indent="-609584" algn="l" defTabSz="2438340" rtl="0" eaLnBrk="1" latinLnBrk="0" hangingPunct="1">
        <a:spcBef>
          <a:spcPct val="20000"/>
        </a:spcBef>
        <a:buFont typeface="Arial" pitchFamily="34" charset="0"/>
        <a:buChar char="•"/>
        <a:defRPr sz="5334" kern="1200">
          <a:solidFill>
            <a:schemeClr val="tx1"/>
          </a:solidFill>
          <a:latin typeface="+mn-lt"/>
          <a:ea typeface="+mn-ea"/>
          <a:cs typeface="+mn-cs"/>
        </a:defRPr>
      </a:lvl7pPr>
      <a:lvl8pPr marL="9143772" indent="-609584" algn="l" defTabSz="2438340" rtl="0" eaLnBrk="1" latinLnBrk="0" hangingPunct="1">
        <a:spcBef>
          <a:spcPct val="20000"/>
        </a:spcBef>
        <a:buFont typeface="Arial" pitchFamily="34" charset="0"/>
        <a:buChar char="•"/>
        <a:defRPr sz="5334" kern="1200">
          <a:solidFill>
            <a:schemeClr val="tx1"/>
          </a:solidFill>
          <a:latin typeface="+mn-lt"/>
          <a:ea typeface="+mn-ea"/>
          <a:cs typeface="+mn-cs"/>
        </a:defRPr>
      </a:lvl8pPr>
      <a:lvl9pPr marL="10362940" indent="-609584" algn="l" defTabSz="2438340" rtl="0" eaLnBrk="1" latinLnBrk="0" hangingPunct="1">
        <a:spcBef>
          <a:spcPct val="20000"/>
        </a:spcBef>
        <a:buFont typeface="Arial" pitchFamily="34" charset="0"/>
        <a:buChar char="•"/>
        <a:defRPr sz="5334" kern="1200">
          <a:solidFill>
            <a:schemeClr val="tx1"/>
          </a:solidFill>
          <a:latin typeface="+mn-lt"/>
          <a:ea typeface="+mn-ea"/>
          <a:cs typeface="+mn-cs"/>
        </a:defRPr>
      </a:lvl9pPr>
    </p:bodyStyle>
    <p:otherStyle>
      <a:defPPr>
        <a:defRPr lang="fr-FR"/>
      </a:defPPr>
      <a:lvl1pPr marL="0" algn="l" defTabSz="2438340" rtl="0" eaLnBrk="1" latinLnBrk="0" hangingPunct="1">
        <a:defRPr sz="4800" kern="1200">
          <a:solidFill>
            <a:schemeClr val="tx1"/>
          </a:solidFill>
          <a:latin typeface="+mn-lt"/>
          <a:ea typeface="+mn-ea"/>
          <a:cs typeface="+mn-cs"/>
        </a:defRPr>
      </a:lvl1pPr>
      <a:lvl2pPr marL="1219170" algn="l" defTabSz="2438340" rtl="0" eaLnBrk="1" latinLnBrk="0" hangingPunct="1">
        <a:defRPr sz="4800" kern="1200">
          <a:solidFill>
            <a:schemeClr val="tx1"/>
          </a:solidFill>
          <a:latin typeface="+mn-lt"/>
          <a:ea typeface="+mn-ea"/>
          <a:cs typeface="+mn-cs"/>
        </a:defRPr>
      </a:lvl2pPr>
      <a:lvl3pPr marL="2438340" algn="l" defTabSz="2438340" rtl="0" eaLnBrk="1" latinLnBrk="0" hangingPunct="1">
        <a:defRPr sz="4800" kern="1200">
          <a:solidFill>
            <a:schemeClr val="tx1"/>
          </a:solidFill>
          <a:latin typeface="+mn-lt"/>
          <a:ea typeface="+mn-ea"/>
          <a:cs typeface="+mn-cs"/>
        </a:defRPr>
      </a:lvl3pPr>
      <a:lvl4pPr marL="3657508" algn="l" defTabSz="2438340" rtl="0" eaLnBrk="1" latinLnBrk="0" hangingPunct="1">
        <a:defRPr sz="4800" kern="1200">
          <a:solidFill>
            <a:schemeClr val="tx1"/>
          </a:solidFill>
          <a:latin typeface="+mn-lt"/>
          <a:ea typeface="+mn-ea"/>
          <a:cs typeface="+mn-cs"/>
        </a:defRPr>
      </a:lvl4pPr>
      <a:lvl5pPr marL="4876678" algn="l" defTabSz="2438340" rtl="0" eaLnBrk="1" latinLnBrk="0" hangingPunct="1">
        <a:defRPr sz="4800" kern="1200">
          <a:solidFill>
            <a:schemeClr val="tx1"/>
          </a:solidFill>
          <a:latin typeface="+mn-lt"/>
          <a:ea typeface="+mn-ea"/>
          <a:cs typeface="+mn-cs"/>
        </a:defRPr>
      </a:lvl5pPr>
      <a:lvl6pPr marL="6095848" algn="l" defTabSz="2438340" rtl="0" eaLnBrk="1" latinLnBrk="0" hangingPunct="1">
        <a:defRPr sz="4800" kern="1200">
          <a:solidFill>
            <a:schemeClr val="tx1"/>
          </a:solidFill>
          <a:latin typeface="+mn-lt"/>
          <a:ea typeface="+mn-ea"/>
          <a:cs typeface="+mn-cs"/>
        </a:defRPr>
      </a:lvl6pPr>
      <a:lvl7pPr marL="7315018" algn="l" defTabSz="2438340" rtl="0" eaLnBrk="1" latinLnBrk="0" hangingPunct="1">
        <a:defRPr sz="4800" kern="1200">
          <a:solidFill>
            <a:schemeClr val="tx1"/>
          </a:solidFill>
          <a:latin typeface="+mn-lt"/>
          <a:ea typeface="+mn-ea"/>
          <a:cs typeface="+mn-cs"/>
        </a:defRPr>
      </a:lvl7pPr>
      <a:lvl8pPr marL="8534186" algn="l" defTabSz="2438340" rtl="0" eaLnBrk="1" latinLnBrk="0" hangingPunct="1">
        <a:defRPr sz="4800" kern="1200">
          <a:solidFill>
            <a:schemeClr val="tx1"/>
          </a:solidFill>
          <a:latin typeface="+mn-lt"/>
          <a:ea typeface="+mn-ea"/>
          <a:cs typeface="+mn-cs"/>
        </a:defRPr>
      </a:lvl8pPr>
      <a:lvl9pPr marL="9753356" algn="l" defTabSz="2438340" rtl="0" eaLnBrk="1" latinLnBrk="0" hangingPunct="1">
        <a:defRPr sz="4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chart" Target="../charts/chart4.xml"/><Relationship Id="rId4" Type="http://schemas.openxmlformats.org/officeDocument/2006/relationships/image" Target="../media/image93.png"/></Relationships>
</file>

<file path=ppt/slides/_rels/slide1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chart" Target="../charts/chart5.xml"/><Relationship Id="rId7" Type="http://schemas.openxmlformats.org/officeDocument/2006/relationships/image" Target="../media/image98.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image" Target="../media/image94.jpeg"/></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7" Type="http://schemas.openxmlformats.org/officeDocument/2006/relationships/image" Target="../media/image103.jpe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102.png"/><Relationship Id="rId5" Type="http://schemas.openxmlformats.org/officeDocument/2006/relationships/image" Target="../media/image101.jpeg"/><Relationship Id="rId4" Type="http://schemas.openxmlformats.org/officeDocument/2006/relationships/image" Target="../media/image100.jpeg"/></Relationships>
</file>

<file path=ppt/slides/_rels/slide1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107.emf"/><Relationship Id="rId5" Type="http://schemas.openxmlformats.org/officeDocument/2006/relationships/image" Target="../media/image106.png"/><Relationship Id="rId4" Type="http://schemas.openxmlformats.org/officeDocument/2006/relationships/image" Target="../media/image105.png"/></Relationships>
</file>

<file path=ppt/slides/_rels/slide14.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8.xml"/><Relationship Id="rId6" Type="http://schemas.openxmlformats.org/officeDocument/2006/relationships/image" Target="../media/image107.emf"/><Relationship Id="rId5" Type="http://schemas.openxmlformats.org/officeDocument/2006/relationships/image" Target="../media/image111.png"/><Relationship Id="rId4" Type="http://schemas.openxmlformats.org/officeDocument/2006/relationships/image" Target="../media/image110.png"/></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107.emf"/><Relationship Id="rId5" Type="http://schemas.openxmlformats.org/officeDocument/2006/relationships/image" Target="../media/image113.png"/><Relationship Id="rId4" Type="http://schemas.openxmlformats.org/officeDocument/2006/relationships/image" Target="../media/image112.png"/></Relationships>
</file>

<file path=ppt/slides/_rels/slide17.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hyperlink" Target="http://www.fch.europa.eu/" TargetMode="External"/><Relationship Id="rId5" Type="http://schemas.openxmlformats.org/officeDocument/2006/relationships/image" Target="../media/image116.png"/><Relationship Id="rId4" Type="http://schemas.openxmlformats.org/officeDocument/2006/relationships/image" Target="../media/image115.png"/></Relationships>
</file>

<file path=ppt/slides/_rels/slide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51.JPG"/><Relationship Id="rId5" Type="http://schemas.openxmlformats.org/officeDocument/2006/relationships/slide" Target="slide8.xml"/><Relationship Id="rId4" Type="http://schemas.openxmlformats.org/officeDocument/2006/relationships/slide" Target="slide9.xml"/></Relationships>
</file>

<file path=ppt/slides/_rels/slide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jpeg"/><Relationship Id="rId7"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chart" Target="../charts/chart1.xml"/><Relationship Id="rId5" Type="http://schemas.openxmlformats.org/officeDocument/2006/relationships/image" Target="../media/image61.png"/><Relationship Id="rId10" Type="http://schemas.openxmlformats.org/officeDocument/2006/relationships/image" Target="../media/image65.png"/><Relationship Id="rId4" Type="http://schemas.openxmlformats.org/officeDocument/2006/relationships/image" Target="../media/image60.png"/><Relationship Id="rId9" Type="http://schemas.openxmlformats.org/officeDocument/2006/relationships/image" Target="../media/image64.png"/></Relationships>
</file>

<file path=ppt/slides/_rels/slide5.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1.jpe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s>
</file>

<file path=ppt/slides/_rels/slide6.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1.jpe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6.xml"/><Relationship Id="rId16" Type="http://schemas.openxmlformats.org/officeDocument/2006/relationships/image" Target="../media/image79.png"/><Relationship Id="rId1" Type="http://schemas.openxmlformats.org/officeDocument/2006/relationships/slideLayout" Target="../slideLayouts/slideLayout23.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8.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7.pn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80.jpe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63.png"/></Relationships>
</file>

<file path=ppt/slides/_rels/slide8.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87.png"/><Relationship Id="rId3" Type="http://schemas.openxmlformats.org/officeDocument/2006/relationships/image" Target="../media/image81.png"/><Relationship Id="rId7" Type="http://schemas.openxmlformats.org/officeDocument/2006/relationships/image" Target="../media/image1.jpeg"/><Relationship Id="rId12"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84.png"/><Relationship Id="rId11" Type="http://schemas.openxmlformats.org/officeDocument/2006/relationships/image" Target="../media/image86.png"/><Relationship Id="rId5" Type="http://schemas.openxmlformats.org/officeDocument/2006/relationships/image" Target="../media/image83.png"/><Relationship Id="rId15" Type="http://schemas.openxmlformats.org/officeDocument/2006/relationships/image" Target="../media/image75.png"/><Relationship Id="rId10" Type="http://schemas.openxmlformats.org/officeDocument/2006/relationships/image" Target="../media/image74.png"/><Relationship Id="rId4" Type="http://schemas.openxmlformats.org/officeDocument/2006/relationships/image" Target="../media/image82.png"/><Relationship Id="rId9" Type="http://schemas.openxmlformats.org/officeDocument/2006/relationships/image" Target="../media/image85.png"/><Relationship Id="rId14" Type="http://schemas.openxmlformats.org/officeDocument/2006/relationships/image" Target="../media/image88.png"/></Relationships>
</file>

<file path=ppt/slides/_rels/slide9.xml.rels><?xml version="1.0" encoding="UTF-8" standalone="yes"?>
<Relationships xmlns="http://schemas.openxmlformats.org/package/2006/relationships"><Relationship Id="rId8" Type="http://schemas.microsoft.com/office/2014/relationships/chartEx" Target="../charts/chartEx1.xml"/><Relationship Id="rId3" Type="http://schemas.openxmlformats.org/officeDocument/2006/relationships/image" Target="../media/image89.png"/><Relationship Id="rId7"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chart" Target="../charts/chart3.xml"/><Relationship Id="rId11" Type="http://schemas.openxmlformats.org/officeDocument/2006/relationships/image" Target="../media/image95.png"/><Relationship Id="rId5" Type="http://schemas.openxmlformats.org/officeDocument/2006/relationships/image" Target="../media/image91.png"/><Relationship Id="rId10" Type="http://schemas.microsoft.com/office/2014/relationships/chartEx" Target="../charts/chartEx2.xml"/><Relationship Id="rId4" Type="http://schemas.openxmlformats.org/officeDocument/2006/relationships/image" Target="../media/image90.png"/><Relationship Id="rId9" Type="http://schemas.openxmlformats.org/officeDocument/2006/relationships/image" Target="../media/image38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5"/>
          <p:cNvSpPr>
            <a:spLocks noGrp="1"/>
          </p:cNvSpPr>
          <p:nvPr>
            <p:ph sz="quarter" idx="20"/>
          </p:nvPr>
        </p:nvSpPr>
        <p:spPr>
          <a:xfrm>
            <a:off x="3222892" y="6137920"/>
            <a:ext cx="7272808" cy="3672408"/>
          </a:xfrm>
        </p:spPr>
        <p:txBody>
          <a:bodyPr/>
          <a:lstStyle/>
          <a:p>
            <a:r>
              <a:rPr lang="en-US" i="1" dirty="0" smtClean="0"/>
              <a:t>FCH JU</a:t>
            </a:r>
          </a:p>
          <a:p>
            <a:r>
              <a:rPr lang="en-US" i="1" dirty="0" smtClean="0"/>
              <a:t>Support to Electrolysis </a:t>
            </a:r>
            <a:r>
              <a:rPr lang="en-US" i="1" dirty="0"/>
              <a:t>D</a:t>
            </a:r>
            <a:r>
              <a:rPr lang="en-US" i="1" dirty="0" smtClean="0"/>
              <a:t>evelopment</a:t>
            </a:r>
            <a:endParaRPr lang="en-US" i="1" dirty="0"/>
          </a:p>
        </p:txBody>
      </p:sp>
      <p:sp>
        <p:nvSpPr>
          <p:cNvPr id="9" name="Content Placeholder 6"/>
          <p:cNvSpPr>
            <a:spLocks noGrp="1"/>
          </p:cNvSpPr>
          <p:nvPr>
            <p:ph sz="quarter" idx="25"/>
          </p:nvPr>
        </p:nvSpPr>
        <p:spPr>
          <a:xfrm>
            <a:off x="3755138" y="10355500"/>
            <a:ext cx="5772566" cy="1903100"/>
          </a:xfrm>
        </p:spPr>
        <p:txBody>
          <a:bodyPr/>
          <a:lstStyle/>
          <a:p>
            <a:r>
              <a:rPr lang="en-US" sz="4400" i="1" dirty="0">
                <a:solidFill>
                  <a:srgbClr val="004494"/>
                </a:solidFill>
              </a:rPr>
              <a:t>Nikolaos </a:t>
            </a:r>
            <a:r>
              <a:rPr lang="en-US" sz="4400" i="1" dirty="0" smtClean="0">
                <a:solidFill>
                  <a:srgbClr val="004494"/>
                </a:solidFill>
              </a:rPr>
              <a:t>Lymperopoulos</a:t>
            </a:r>
            <a:endParaRPr lang="en-US" sz="4400" i="1" dirty="0">
              <a:solidFill>
                <a:srgbClr val="004494"/>
              </a:solidFill>
            </a:endParaRPr>
          </a:p>
        </p:txBody>
      </p:sp>
      <p:sp>
        <p:nvSpPr>
          <p:cNvPr id="10" name="Content Placeholder 4"/>
          <p:cNvSpPr txBox="1">
            <a:spLocks/>
          </p:cNvSpPr>
          <p:nvPr/>
        </p:nvSpPr>
        <p:spPr>
          <a:xfrm>
            <a:off x="2038872" y="12364416"/>
            <a:ext cx="9505056" cy="1008112"/>
          </a:xfrm>
          <a:prstGeom prst="rect">
            <a:avLst/>
          </a:prstGeom>
        </p:spPr>
        <p:txBody>
          <a:bodyPr lIns="0" tIns="0" rIns="0" bIns="0" anchor="t" anchorCtr="0">
            <a:noAutofit/>
          </a:bodyPr>
          <a:lstStyle>
            <a:lvl1pPr marL="317500" indent="0" algn="ctr" defTabSz="914400" rtl="0" eaLnBrk="1" latinLnBrk="0" hangingPunct="1">
              <a:lnSpc>
                <a:spcPct val="90000"/>
              </a:lnSpc>
              <a:spcBef>
                <a:spcPts val="1000"/>
              </a:spcBef>
              <a:buFont typeface="Arial"/>
              <a:buNone/>
              <a:defRPr sz="5400" b="1" kern="1200">
                <a:solidFill>
                  <a:schemeClr val="bg1"/>
                </a:solidFill>
                <a:latin typeface="Calibri" charset="0"/>
                <a:ea typeface="Calibri" charset="0"/>
                <a:cs typeface="Calibri" charset="0"/>
              </a:defRPr>
            </a:lvl1pPr>
            <a:lvl2pPr marL="762000" indent="0" algn="l" defTabSz="914400" rtl="0" eaLnBrk="1" latinLnBrk="0" hangingPunct="1">
              <a:lnSpc>
                <a:spcPct val="90000"/>
              </a:lnSpc>
              <a:spcBef>
                <a:spcPts val="500"/>
              </a:spcBef>
              <a:buFont typeface="Arial"/>
              <a:buNone/>
              <a:defRPr sz="2400" kern="1200">
                <a:solidFill>
                  <a:srgbClr val="174489"/>
                </a:solidFill>
                <a:latin typeface="DIN Condensed" charset="0"/>
                <a:ea typeface="DIN Condensed" charset="0"/>
                <a:cs typeface="DIN Condensed" charset="0"/>
              </a:defRPr>
            </a:lvl2pPr>
            <a:lvl3pPr marL="1206500" indent="0" algn="l" defTabSz="914400" rtl="0" eaLnBrk="1" latinLnBrk="0" hangingPunct="1">
              <a:lnSpc>
                <a:spcPct val="90000"/>
              </a:lnSpc>
              <a:spcBef>
                <a:spcPts val="500"/>
              </a:spcBef>
              <a:buFont typeface="Arial"/>
              <a:buNone/>
              <a:defRPr sz="2000" kern="1200">
                <a:solidFill>
                  <a:srgbClr val="174489"/>
                </a:solidFill>
                <a:latin typeface="DIN Condensed" charset="0"/>
                <a:ea typeface="DIN Condensed" charset="0"/>
                <a:cs typeface="DIN Condensed" charset="0"/>
              </a:defRPr>
            </a:lvl3pPr>
            <a:lvl4pPr marL="1651000" indent="0" algn="l" defTabSz="914400" rtl="0" eaLnBrk="1" latinLnBrk="0" hangingPunct="1">
              <a:lnSpc>
                <a:spcPct val="90000"/>
              </a:lnSpc>
              <a:spcBef>
                <a:spcPts val="500"/>
              </a:spcBef>
              <a:buFont typeface="Arial"/>
              <a:buNone/>
              <a:defRPr sz="1800" kern="1200">
                <a:solidFill>
                  <a:srgbClr val="174489"/>
                </a:solidFill>
                <a:latin typeface="DIN Condensed" charset="0"/>
                <a:ea typeface="DIN Condensed" charset="0"/>
                <a:cs typeface="DIN Condensed" charset="0"/>
              </a:defRPr>
            </a:lvl4pPr>
            <a:lvl5pPr marL="2095500" indent="0" algn="l" defTabSz="914400" rtl="0" eaLnBrk="1" latinLnBrk="0" hangingPunct="1">
              <a:lnSpc>
                <a:spcPct val="90000"/>
              </a:lnSpc>
              <a:spcBef>
                <a:spcPts val="500"/>
              </a:spcBef>
              <a:buFont typeface="Arial"/>
              <a:buNone/>
              <a:defRPr sz="1800" kern="1200">
                <a:solidFill>
                  <a:srgbClr val="174489"/>
                </a:solidFill>
                <a:latin typeface="DIN Condensed" charset="0"/>
                <a:ea typeface="DIN Condensed" charset="0"/>
                <a:cs typeface="DIN Condensed"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pPr>
            <a:r>
              <a:rPr lang="en-US" sz="4000" dirty="0" smtClean="0">
                <a:effectLst>
                  <a:outerShdw blurRad="38100" dist="38100" dir="2700000" algn="tl">
                    <a:srgbClr val="000000">
                      <a:alpha val="43137"/>
                    </a:srgbClr>
                  </a:outerShdw>
                </a:effectLst>
              </a:rPr>
              <a:t>HPEM2GAS Workshop</a:t>
            </a:r>
            <a:endParaRPr lang="en-US" sz="4000" u="sng" dirty="0">
              <a:effectLst>
                <a:outerShdw blurRad="38100" dist="38100" dir="2700000" algn="tl">
                  <a:srgbClr val="000000">
                    <a:alpha val="43137"/>
                  </a:srgbClr>
                </a:outerShdw>
              </a:effectLst>
            </a:endParaRPr>
          </a:p>
        </p:txBody>
      </p:sp>
      <p:sp>
        <p:nvSpPr>
          <p:cNvPr id="11" name="Content Placeholder 2">
            <a:extLst>
              <a:ext uri="{FF2B5EF4-FFF2-40B4-BE49-F238E27FC236}">
                <a16:creationId xmlns:a16="http://schemas.microsoft.com/office/drawing/2014/main" id="{AE1324DB-6D62-4115-BB6C-D285ABD3A1CE}"/>
              </a:ext>
            </a:extLst>
          </p:cNvPr>
          <p:cNvSpPr txBox="1">
            <a:spLocks/>
          </p:cNvSpPr>
          <p:nvPr/>
        </p:nvSpPr>
        <p:spPr>
          <a:xfrm>
            <a:off x="3222892" y="13050688"/>
            <a:ext cx="6694512" cy="855712"/>
          </a:xfrm>
          <a:prstGeom prst="rect">
            <a:avLst/>
          </a:prstGeom>
        </p:spPr>
        <p:txBody>
          <a:bodyPr lIns="0" tIns="0" rIns="0" bIns="0" anchor="t" anchorCtr="0">
            <a:noAutofit/>
          </a:bodyPr>
          <a:lstStyle>
            <a:lvl1pPr marL="317500" indent="0" algn="ctr" defTabSz="914400" rtl="0" eaLnBrk="1" latinLnBrk="0" hangingPunct="1">
              <a:lnSpc>
                <a:spcPct val="90000"/>
              </a:lnSpc>
              <a:spcBef>
                <a:spcPts val="1000"/>
              </a:spcBef>
              <a:buFont typeface="Arial"/>
              <a:buNone/>
              <a:defRPr sz="5400" b="1" kern="1200">
                <a:solidFill>
                  <a:schemeClr val="bg1"/>
                </a:solidFill>
                <a:latin typeface="Calibri" charset="0"/>
                <a:ea typeface="Calibri" charset="0"/>
                <a:cs typeface="Calibri" charset="0"/>
              </a:defRPr>
            </a:lvl1pPr>
            <a:lvl2pPr marL="762000" indent="0" algn="l" defTabSz="914400" rtl="0" eaLnBrk="1" latinLnBrk="0" hangingPunct="1">
              <a:lnSpc>
                <a:spcPct val="90000"/>
              </a:lnSpc>
              <a:spcBef>
                <a:spcPts val="500"/>
              </a:spcBef>
              <a:buFont typeface="Arial"/>
              <a:buNone/>
              <a:defRPr sz="2400" kern="1200">
                <a:solidFill>
                  <a:srgbClr val="174489"/>
                </a:solidFill>
                <a:latin typeface="DIN Condensed" charset="0"/>
                <a:ea typeface="DIN Condensed" charset="0"/>
                <a:cs typeface="DIN Condensed" charset="0"/>
              </a:defRPr>
            </a:lvl2pPr>
            <a:lvl3pPr marL="1206500" indent="0" algn="l" defTabSz="914400" rtl="0" eaLnBrk="1" latinLnBrk="0" hangingPunct="1">
              <a:lnSpc>
                <a:spcPct val="90000"/>
              </a:lnSpc>
              <a:spcBef>
                <a:spcPts val="500"/>
              </a:spcBef>
              <a:buFont typeface="Arial"/>
              <a:buNone/>
              <a:defRPr sz="2000" kern="1200">
                <a:solidFill>
                  <a:srgbClr val="174489"/>
                </a:solidFill>
                <a:latin typeface="DIN Condensed" charset="0"/>
                <a:ea typeface="DIN Condensed" charset="0"/>
                <a:cs typeface="DIN Condensed" charset="0"/>
              </a:defRPr>
            </a:lvl3pPr>
            <a:lvl4pPr marL="1651000" indent="0" algn="l" defTabSz="914400" rtl="0" eaLnBrk="1" latinLnBrk="0" hangingPunct="1">
              <a:lnSpc>
                <a:spcPct val="90000"/>
              </a:lnSpc>
              <a:spcBef>
                <a:spcPts val="500"/>
              </a:spcBef>
              <a:buFont typeface="Arial"/>
              <a:buNone/>
              <a:defRPr sz="1800" kern="1200">
                <a:solidFill>
                  <a:srgbClr val="174489"/>
                </a:solidFill>
                <a:latin typeface="DIN Condensed" charset="0"/>
                <a:ea typeface="DIN Condensed" charset="0"/>
                <a:cs typeface="DIN Condensed" charset="0"/>
              </a:defRPr>
            </a:lvl4pPr>
            <a:lvl5pPr marL="2095500" indent="0" algn="l" defTabSz="914400" rtl="0" eaLnBrk="1" latinLnBrk="0" hangingPunct="1">
              <a:lnSpc>
                <a:spcPct val="90000"/>
              </a:lnSpc>
              <a:spcBef>
                <a:spcPts val="500"/>
              </a:spcBef>
              <a:buFont typeface="Arial"/>
              <a:buNone/>
              <a:defRPr sz="1800" kern="1200">
                <a:solidFill>
                  <a:srgbClr val="174489"/>
                </a:solidFill>
                <a:latin typeface="DIN Condensed" charset="0"/>
                <a:ea typeface="DIN Condensed" charset="0"/>
                <a:cs typeface="DIN Condensed"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pPr>
            <a:r>
              <a:rPr lang="en-US" sz="2800" b="0" i="1" dirty="0" smtClean="0"/>
              <a:t>Emden, 12</a:t>
            </a:r>
            <a:r>
              <a:rPr lang="en-US" sz="2800" b="0" i="1" baseline="30000" dirty="0" smtClean="0"/>
              <a:t>th</a:t>
            </a:r>
            <a:r>
              <a:rPr lang="en-US" sz="2800" b="0" i="1" dirty="0" smtClean="0"/>
              <a:t> February 2019</a:t>
            </a:r>
            <a:endParaRPr lang="en-US" sz="2800" b="0" i="1" dirty="0"/>
          </a:p>
        </p:txBody>
      </p:sp>
    </p:spTree>
    <p:extLst>
      <p:ext uri="{BB962C8B-B14F-4D97-AF65-F5344CB8AC3E}">
        <p14:creationId xmlns:p14="http://schemas.microsoft.com/office/powerpoint/2010/main" val="10727939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20"/>
          </p:nvPr>
        </p:nvSpPr>
        <p:spPr/>
        <p:txBody>
          <a:bodyPr/>
          <a:lstStyle/>
          <a:p>
            <a:r>
              <a:rPr lang="en-GB" dirty="0" smtClean="0"/>
              <a:t>PEM electrolysis: EU leadership</a:t>
            </a:r>
            <a:endParaRPr lang="en-GB" dirty="0"/>
          </a:p>
        </p:txBody>
      </p:sp>
      <p:sp>
        <p:nvSpPr>
          <p:cNvPr id="4" name="Content Placeholder 3"/>
          <p:cNvSpPr>
            <a:spLocks noGrp="1"/>
          </p:cNvSpPr>
          <p:nvPr>
            <p:ph sz="quarter" idx="21"/>
          </p:nvPr>
        </p:nvSpPr>
        <p:spPr/>
        <p:txBody>
          <a:bodyPr/>
          <a:lstStyle/>
          <a:p>
            <a:r>
              <a:rPr lang="en-GB" dirty="0" smtClean="0"/>
              <a:t>Total Number of publications, patents, events from 2004 to 2017</a:t>
            </a:r>
            <a:endParaRPr lang="en-GB" dirty="0"/>
          </a:p>
        </p:txBody>
      </p:sp>
      <p:pic>
        <p:nvPicPr>
          <p:cNvPr id="1026" name="Picture 2" descr="PEM EU-wor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752" y="3473624"/>
            <a:ext cx="10572775" cy="583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pem e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75976" y="3473624"/>
            <a:ext cx="9958584" cy="583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Content Placeholder 3"/>
          <p:cNvSpPr txBox="1">
            <a:spLocks/>
          </p:cNvSpPr>
          <p:nvPr/>
        </p:nvSpPr>
        <p:spPr>
          <a:xfrm>
            <a:off x="1102767" y="9666312"/>
            <a:ext cx="5760641" cy="861774"/>
          </a:xfrm>
          <a:prstGeom prst="rect">
            <a:avLst/>
          </a:prstGeom>
        </p:spPr>
        <p:txBody>
          <a:bodyPr wrap="square" lIns="0" tIns="0" rIns="0" bIns="0" anchor="t" anchorCtr="0">
            <a:spAutoFit/>
          </a:bodyPr>
          <a:lstStyle>
            <a:lvl1pPr marL="317500" indent="0" algn="l" rtl="0" fontAlgn="base">
              <a:spcBef>
                <a:spcPts val="5200"/>
              </a:spcBef>
              <a:spcAft>
                <a:spcPct val="0"/>
              </a:spcAft>
              <a:buSzPct val="171000"/>
              <a:buFont typeface="Gill Sans" charset="0"/>
              <a:buNone/>
              <a:defRPr sz="3200" b="0" kern="1200" baseline="0">
                <a:solidFill>
                  <a:srgbClr val="0081C7"/>
                </a:solidFill>
                <a:latin typeface="Calibri" charset="0"/>
                <a:ea typeface="Calibri" charset="0"/>
                <a:cs typeface="Calibri" charset="0"/>
                <a:sym typeface="Gill Sans" charset="0"/>
              </a:defRPr>
            </a:lvl1pPr>
            <a:lvl2pPr marL="762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2pPr>
            <a:lvl3pPr marL="1206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3pPr>
            <a:lvl4pPr marL="1651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4pPr>
            <a:lvl5pPr marL="2095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GB" altLang="en-US" sz="2800" dirty="0" smtClean="0">
                <a:ea typeface="MS PGothic" charset="-128"/>
              </a:rPr>
              <a:t>EU 823, US 430, China 270, JPN 193, S. Korea 143</a:t>
            </a:r>
            <a:endParaRPr lang="en-GB" altLang="en-US" sz="2800" dirty="0" smtClean="0">
              <a:ea typeface="MS PGothic" charset="-128"/>
            </a:endParaRPr>
          </a:p>
        </p:txBody>
      </p:sp>
      <p:sp>
        <p:nvSpPr>
          <p:cNvPr id="21" name="Content Placeholder 3"/>
          <p:cNvSpPr txBox="1">
            <a:spLocks/>
          </p:cNvSpPr>
          <p:nvPr/>
        </p:nvSpPr>
        <p:spPr>
          <a:xfrm>
            <a:off x="15576376" y="9666312"/>
            <a:ext cx="6828359" cy="430887"/>
          </a:xfrm>
          <a:prstGeom prst="rect">
            <a:avLst/>
          </a:prstGeom>
        </p:spPr>
        <p:txBody>
          <a:bodyPr wrap="square" lIns="0" tIns="0" rIns="0" bIns="0" anchor="t" anchorCtr="0">
            <a:spAutoFit/>
          </a:bodyPr>
          <a:lstStyle>
            <a:lvl1pPr marL="317500" indent="0" algn="l" rtl="0" fontAlgn="base">
              <a:spcBef>
                <a:spcPts val="5200"/>
              </a:spcBef>
              <a:spcAft>
                <a:spcPct val="0"/>
              </a:spcAft>
              <a:buSzPct val="171000"/>
              <a:buFont typeface="Gill Sans" charset="0"/>
              <a:buNone/>
              <a:defRPr sz="3200" b="0" kern="1200" baseline="0">
                <a:solidFill>
                  <a:srgbClr val="0081C7"/>
                </a:solidFill>
                <a:latin typeface="Calibri" charset="0"/>
                <a:ea typeface="Calibri" charset="0"/>
                <a:cs typeface="Calibri" charset="0"/>
                <a:sym typeface="Gill Sans" charset="0"/>
              </a:defRPr>
            </a:lvl1pPr>
            <a:lvl2pPr marL="762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2pPr>
            <a:lvl3pPr marL="1206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3pPr>
            <a:lvl4pPr marL="1651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4pPr>
            <a:lvl5pPr marL="2095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GB" altLang="en-US" sz="2800" dirty="0" smtClean="0">
                <a:ea typeface="MS PGothic" charset="-128"/>
              </a:rPr>
              <a:t>DE</a:t>
            </a:r>
            <a:r>
              <a:rPr lang="en-GB" altLang="en-US" sz="2800" dirty="0" smtClean="0">
                <a:ea typeface="MS PGothic" charset="-128"/>
              </a:rPr>
              <a:t> 224, FR 136, I 116, UK 111, DK 62</a:t>
            </a:r>
            <a:endParaRPr lang="en-GB" altLang="en-US" sz="2800" dirty="0" smtClean="0">
              <a:ea typeface="MS PGothic" charset="-128"/>
            </a:endParaRPr>
          </a:p>
        </p:txBody>
      </p:sp>
      <p:sp>
        <p:nvSpPr>
          <p:cNvPr id="22" name="Content Placeholder 3"/>
          <p:cNvSpPr txBox="1">
            <a:spLocks/>
          </p:cNvSpPr>
          <p:nvPr/>
        </p:nvSpPr>
        <p:spPr>
          <a:xfrm>
            <a:off x="7655496" y="8226152"/>
            <a:ext cx="936105" cy="553998"/>
          </a:xfrm>
          <a:prstGeom prst="rect">
            <a:avLst/>
          </a:prstGeom>
        </p:spPr>
        <p:txBody>
          <a:bodyPr wrap="square" lIns="0" tIns="0" rIns="0" bIns="0" anchor="t" anchorCtr="0">
            <a:spAutoFit/>
          </a:bodyPr>
          <a:lstStyle>
            <a:lvl1pPr marL="317500" indent="0" algn="l" rtl="0" fontAlgn="base">
              <a:spcBef>
                <a:spcPts val="5200"/>
              </a:spcBef>
              <a:spcAft>
                <a:spcPct val="0"/>
              </a:spcAft>
              <a:buSzPct val="171000"/>
              <a:buFont typeface="Gill Sans" charset="0"/>
              <a:buNone/>
              <a:defRPr sz="3200" b="0" kern="1200" baseline="0">
                <a:solidFill>
                  <a:srgbClr val="0081C7"/>
                </a:solidFill>
                <a:latin typeface="Calibri" charset="0"/>
                <a:ea typeface="Calibri" charset="0"/>
                <a:cs typeface="Calibri" charset="0"/>
                <a:sym typeface="Gill Sans" charset="0"/>
              </a:defRPr>
            </a:lvl1pPr>
            <a:lvl2pPr marL="762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2pPr>
            <a:lvl3pPr marL="1206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3pPr>
            <a:lvl4pPr marL="1651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4pPr>
            <a:lvl5pPr marL="2095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GB" altLang="en-US" sz="3600" dirty="0" smtClean="0">
                <a:solidFill>
                  <a:schemeClr val="bg1"/>
                </a:solidFill>
                <a:ea typeface="MS PGothic" charset="-128"/>
              </a:rPr>
              <a:t>EU</a:t>
            </a:r>
            <a:endParaRPr lang="en-GB" altLang="en-US" sz="3600" dirty="0" smtClean="0">
              <a:solidFill>
                <a:schemeClr val="bg1"/>
              </a:solidFill>
              <a:ea typeface="MS PGothic" charset="-128"/>
            </a:endParaRPr>
          </a:p>
        </p:txBody>
      </p:sp>
      <p:sp>
        <p:nvSpPr>
          <p:cNvPr id="23" name="Content Placeholder 3"/>
          <p:cNvSpPr txBox="1">
            <a:spLocks/>
          </p:cNvSpPr>
          <p:nvPr/>
        </p:nvSpPr>
        <p:spPr>
          <a:xfrm>
            <a:off x="4199112" y="4431794"/>
            <a:ext cx="1408360" cy="553998"/>
          </a:xfrm>
          <a:prstGeom prst="rect">
            <a:avLst/>
          </a:prstGeom>
        </p:spPr>
        <p:txBody>
          <a:bodyPr wrap="square" lIns="0" tIns="0" rIns="0" bIns="0" anchor="t" anchorCtr="0">
            <a:spAutoFit/>
          </a:bodyPr>
          <a:lstStyle>
            <a:lvl1pPr marL="317500" indent="0" algn="l" rtl="0" fontAlgn="base">
              <a:spcBef>
                <a:spcPts val="5200"/>
              </a:spcBef>
              <a:spcAft>
                <a:spcPct val="0"/>
              </a:spcAft>
              <a:buSzPct val="171000"/>
              <a:buFont typeface="Gill Sans" charset="0"/>
              <a:buNone/>
              <a:defRPr sz="3200" b="0" kern="1200" baseline="0">
                <a:solidFill>
                  <a:srgbClr val="0081C7"/>
                </a:solidFill>
                <a:latin typeface="Calibri" charset="0"/>
                <a:ea typeface="Calibri" charset="0"/>
                <a:cs typeface="Calibri" charset="0"/>
                <a:sym typeface="Gill Sans" charset="0"/>
              </a:defRPr>
            </a:lvl1pPr>
            <a:lvl2pPr marL="762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2pPr>
            <a:lvl3pPr marL="1206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3pPr>
            <a:lvl4pPr marL="1651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4pPr>
            <a:lvl5pPr marL="2095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GB" altLang="en-US" sz="3600" dirty="0" smtClean="0">
                <a:solidFill>
                  <a:schemeClr val="bg1"/>
                </a:solidFill>
                <a:ea typeface="MS PGothic" charset="-128"/>
              </a:rPr>
              <a:t>US</a:t>
            </a:r>
            <a:endParaRPr lang="en-GB" altLang="en-US" sz="3600" dirty="0" smtClean="0">
              <a:solidFill>
                <a:schemeClr val="bg1"/>
              </a:solidFill>
              <a:ea typeface="MS PGothic" charset="-128"/>
            </a:endParaRPr>
          </a:p>
        </p:txBody>
      </p:sp>
      <p:sp>
        <p:nvSpPr>
          <p:cNvPr id="24" name="Content Placeholder 3"/>
          <p:cNvSpPr txBox="1">
            <a:spLocks/>
          </p:cNvSpPr>
          <p:nvPr/>
        </p:nvSpPr>
        <p:spPr>
          <a:xfrm>
            <a:off x="3942880" y="6448018"/>
            <a:ext cx="1408360" cy="553998"/>
          </a:xfrm>
          <a:prstGeom prst="rect">
            <a:avLst/>
          </a:prstGeom>
        </p:spPr>
        <p:txBody>
          <a:bodyPr wrap="square" lIns="0" tIns="0" rIns="0" bIns="0" anchor="t" anchorCtr="0">
            <a:spAutoFit/>
          </a:bodyPr>
          <a:lstStyle>
            <a:lvl1pPr marL="317500" indent="0" algn="l" rtl="0" fontAlgn="base">
              <a:spcBef>
                <a:spcPts val="5200"/>
              </a:spcBef>
              <a:spcAft>
                <a:spcPct val="0"/>
              </a:spcAft>
              <a:buSzPct val="171000"/>
              <a:buFont typeface="Gill Sans" charset="0"/>
              <a:buNone/>
              <a:defRPr sz="3200" b="0" kern="1200" baseline="0">
                <a:solidFill>
                  <a:srgbClr val="0081C7"/>
                </a:solidFill>
                <a:latin typeface="Calibri" charset="0"/>
                <a:ea typeface="Calibri" charset="0"/>
                <a:cs typeface="Calibri" charset="0"/>
                <a:sym typeface="Gill Sans" charset="0"/>
              </a:defRPr>
            </a:lvl1pPr>
            <a:lvl2pPr marL="762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2pPr>
            <a:lvl3pPr marL="1206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3pPr>
            <a:lvl4pPr marL="1651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4pPr>
            <a:lvl5pPr marL="2095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GB" altLang="en-US" sz="3600" dirty="0" smtClean="0">
                <a:solidFill>
                  <a:schemeClr val="bg1"/>
                </a:solidFill>
                <a:ea typeface="MS PGothic" charset="-128"/>
              </a:rPr>
              <a:t>China</a:t>
            </a:r>
            <a:endParaRPr lang="en-GB" altLang="en-US" sz="3600" dirty="0" smtClean="0">
              <a:solidFill>
                <a:schemeClr val="bg1"/>
              </a:solidFill>
              <a:ea typeface="MS PGothic" charset="-128"/>
            </a:endParaRPr>
          </a:p>
        </p:txBody>
      </p:sp>
      <p:sp>
        <p:nvSpPr>
          <p:cNvPr id="25" name="Content Placeholder 3"/>
          <p:cNvSpPr txBox="1">
            <a:spLocks/>
          </p:cNvSpPr>
          <p:nvPr/>
        </p:nvSpPr>
        <p:spPr>
          <a:xfrm>
            <a:off x="8879632" y="3761656"/>
            <a:ext cx="1408360" cy="553998"/>
          </a:xfrm>
          <a:prstGeom prst="rect">
            <a:avLst/>
          </a:prstGeom>
        </p:spPr>
        <p:txBody>
          <a:bodyPr wrap="square" lIns="0" tIns="0" rIns="0" bIns="0" anchor="t" anchorCtr="0">
            <a:spAutoFit/>
          </a:bodyPr>
          <a:lstStyle>
            <a:lvl1pPr marL="317500" indent="0" algn="l" rtl="0" fontAlgn="base">
              <a:spcBef>
                <a:spcPts val="5200"/>
              </a:spcBef>
              <a:spcAft>
                <a:spcPct val="0"/>
              </a:spcAft>
              <a:buSzPct val="171000"/>
              <a:buFont typeface="Gill Sans" charset="0"/>
              <a:buNone/>
              <a:defRPr sz="3200" b="0" kern="1200" baseline="0">
                <a:solidFill>
                  <a:srgbClr val="0081C7"/>
                </a:solidFill>
                <a:latin typeface="Calibri" charset="0"/>
                <a:ea typeface="Calibri" charset="0"/>
                <a:cs typeface="Calibri" charset="0"/>
                <a:sym typeface="Gill Sans" charset="0"/>
              </a:defRPr>
            </a:lvl1pPr>
            <a:lvl2pPr marL="762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2pPr>
            <a:lvl3pPr marL="1206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3pPr>
            <a:lvl4pPr marL="1651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4pPr>
            <a:lvl5pPr marL="2095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GB" altLang="en-US" sz="3600" dirty="0" smtClean="0">
                <a:solidFill>
                  <a:schemeClr val="bg1"/>
                </a:solidFill>
                <a:ea typeface="MS PGothic" charset="-128"/>
              </a:rPr>
              <a:t>Japan</a:t>
            </a:r>
            <a:endParaRPr lang="en-GB" altLang="en-US" sz="3600" dirty="0" smtClean="0">
              <a:solidFill>
                <a:schemeClr val="bg1"/>
              </a:solidFill>
              <a:ea typeface="MS PGothic" charset="-128"/>
            </a:endParaRPr>
          </a:p>
        </p:txBody>
      </p:sp>
      <p:sp>
        <p:nvSpPr>
          <p:cNvPr id="26" name="Content Placeholder 3"/>
          <p:cNvSpPr txBox="1">
            <a:spLocks/>
          </p:cNvSpPr>
          <p:nvPr/>
        </p:nvSpPr>
        <p:spPr>
          <a:xfrm>
            <a:off x="1126926" y="7024082"/>
            <a:ext cx="1920058" cy="553998"/>
          </a:xfrm>
          <a:prstGeom prst="rect">
            <a:avLst/>
          </a:prstGeom>
        </p:spPr>
        <p:txBody>
          <a:bodyPr wrap="square" lIns="0" tIns="0" rIns="0" bIns="0" anchor="t" anchorCtr="0">
            <a:spAutoFit/>
          </a:bodyPr>
          <a:lstStyle>
            <a:lvl1pPr marL="317500" indent="0" algn="l" rtl="0" fontAlgn="base">
              <a:spcBef>
                <a:spcPts val="5200"/>
              </a:spcBef>
              <a:spcAft>
                <a:spcPct val="0"/>
              </a:spcAft>
              <a:buSzPct val="171000"/>
              <a:buFont typeface="Gill Sans" charset="0"/>
              <a:buNone/>
              <a:defRPr sz="3200" b="0" kern="1200" baseline="0">
                <a:solidFill>
                  <a:srgbClr val="0081C7"/>
                </a:solidFill>
                <a:latin typeface="Calibri" charset="0"/>
                <a:ea typeface="Calibri" charset="0"/>
                <a:cs typeface="Calibri" charset="0"/>
                <a:sym typeface="Gill Sans" charset="0"/>
              </a:defRPr>
            </a:lvl1pPr>
            <a:lvl2pPr marL="762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2pPr>
            <a:lvl3pPr marL="1206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3pPr>
            <a:lvl4pPr marL="1651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4pPr>
            <a:lvl5pPr marL="2095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GB" altLang="en-US" sz="3600" dirty="0" smtClean="0">
                <a:solidFill>
                  <a:schemeClr val="bg1"/>
                </a:solidFill>
                <a:ea typeface="MS PGothic" charset="-128"/>
              </a:rPr>
              <a:t>S. Korea</a:t>
            </a:r>
            <a:endParaRPr lang="en-GB" altLang="en-US" sz="3600" dirty="0" smtClean="0">
              <a:solidFill>
                <a:schemeClr val="bg1"/>
              </a:solidFill>
              <a:ea typeface="MS PGothic" charset="-128"/>
            </a:endParaRPr>
          </a:p>
        </p:txBody>
      </p:sp>
      <p:sp>
        <p:nvSpPr>
          <p:cNvPr id="27" name="Content Placeholder 3"/>
          <p:cNvSpPr txBox="1">
            <a:spLocks/>
          </p:cNvSpPr>
          <p:nvPr/>
        </p:nvSpPr>
        <p:spPr>
          <a:xfrm>
            <a:off x="17247556" y="3855730"/>
            <a:ext cx="936105" cy="553998"/>
          </a:xfrm>
          <a:prstGeom prst="rect">
            <a:avLst/>
          </a:prstGeom>
        </p:spPr>
        <p:txBody>
          <a:bodyPr wrap="square" lIns="0" tIns="0" rIns="0" bIns="0" anchor="t" anchorCtr="0">
            <a:spAutoFit/>
          </a:bodyPr>
          <a:lstStyle>
            <a:lvl1pPr marL="317500" indent="0" algn="l" rtl="0" fontAlgn="base">
              <a:spcBef>
                <a:spcPts val="5200"/>
              </a:spcBef>
              <a:spcAft>
                <a:spcPct val="0"/>
              </a:spcAft>
              <a:buSzPct val="171000"/>
              <a:buFont typeface="Gill Sans" charset="0"/>
              <a:buNone/>
              <a:defRPr sz="3200" b="0" kern="1200" baseline="0">
                <a:solidFill>
                  <a:srgbClr val="0081C7"/>
                </a:solidFill>
                <a:latin typeface="Calibri" charset="0"/>
                <a:ea typeface="Calibri" charset="0"/>
                <a:cs typeface="Calibri" charset="0"/>
                <a:sym typeface="Gill Sans" charset="0"/>
              </a:defRPr>
            </a:lvl1pPr>
            <a:lvl2pPr marL="762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2pPr>
            <a:lvl3pPr marL="1206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3pPr>
            <a:lvl4pPr marL="1651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4pPr>
            <a:lvl5pPr marL="2095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GB" altLang="en-US" sz="3600" dirty="0" smtClean="0">
                <a:solidFill>
                  <a:schemeClr val="bg1"/>
                </a:solidFill>
                <a:ea typeface="MS PGothic" charset="-128"/>
              </a:rPr>
              <a:t>DE</a:t>
            </a:r>
            <a:endParaRPr lang="en-GB" altLang="en-US" sz="3600" dirty="0" smtClean="0">
              <a:solidFill>
                <a:schemeClr val="bg1"/>
              </a:solidFill>
              <a:ea typeface="MS PGothic" charset="-128"/>
            </a:endParaRPr>
          </a:p>
        </p:txBody>
      </p:sp>
      <p:sp>
        <p:nvSpPr>
          <p:cNvPr id="28" name="Content Placeholder 3"/>
          <p:cNvSpPr txBox="1">
            <a:spLocks/>
          </p:cNvSpPr>
          <p:nvPr/>
        </p:nvSpPr>
        <p:spPr>
          <a:xfrm>
            <a:off x="12583213" y="4216695"/>
            <a:ext cx="936105" cy="553998"/>
          </a:xfrm>
          <a:prstGeom prst="rect">
            <a:avLst/>
          </a:prstGeom>
        </p:spPr>
        <p:txBody>
          <a:bodyPr wrap="square" lIns="0" tIns="0" rIns="0" bIns="0" anchor="t" anchorCtr="0">
            <a:spAutoFit/>
          </a:bodyPr>
          <a:lstStyle>
            <a:lvl1pPr marL="317500" indent="0" algn="l" rtl="0" fontAlgn="base">
              <a:spcBef>
                <a:spcPts val="5200"/>
              </a:spcBef>
              <a:spcAft>
                <a:spcPct val="0"/>
              </a:spcAft>
              <a:buSzPct val="171000"/>
              <a:buFont typeface="Gill Sans" charset="0"/>
              <a:buNone/>
              <a:defRPr sz="3200" b="0" kern="1200" baseline="0">
                <a:solidFill>
                  <a:srgbClr val="0081C7"/>
                </a:solidFill>
                <a:latin typeface="Calibri" charset="0"/>
                <a:ea typeface="Calibri" charset="0"/>
                <a:cs typeface="Calibri" charset="0"/>
                <a:sym typeface="Gill Sans" charset="0"/>
              </a:defRPr>
            </a:lvl1pPr>
            <a:lvl2pPr marL="762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2pPr>
            <a:lvl3pPr marL="1206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3pPr>
            <a:lvl4pPr marL="1651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4pPr>
            <a:lvl5pPr marL="2095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GB" altLang="en-US" sz="3600" dirty="0" smtClean="0">
                <a:solidFill>
                  <a:schemeClr val="bg1"/>
                </a:solidFill>
                <a:ea typeface="MS PGothic" charset="-128"/>
              </a:rPr>
              <a:t>FR</a:t>
            </a:r>
            <a:endParaRPr lang="en-GB" altLang="en-US" sz="3600" dirty="0" smtClean="0">
              <a:solidFill>
                <a:schemeClr val="bg1"/>
              </a:solidFill>
              <a:ea typeface="MS PGothic" charset="-128"/>
            </a:endParaRPr>
          </a:p>
        </p:txBody>
      </p:sp>
      <p:sp>
        <p:nvSpPr>
          <p:cNvPr id="29" name="Content Placeholder 3"/>
          <p:cNvSpPr txBox="1">
            <a:spLocks/>
          </p:cNvSpPr>
          <p:nvPr/>
        </p:nvSpPr>
        <p:spPr>
          <a:xfrm>
            <a:off x="11975976" y="6906253"/>
            <a:ext cx="936105" cy="553998"/>
          </a:xfrm>
          <a:prstGeom prst="rect">
            <a:avLst/>
          </a:prstGeom>
        </p:spPr>
        <p:txBody>
          <a:bodyPr wrap="square" lIns="0" tIns="0" rIns="0" bIns="0" anchor="t" anchorCtr="0">
            <a:spAutoFit/>
          </a:bodyPr>
          <a:lstStyle>
            <a:lvl1pPr marL="317500" indent="0" algn="l" rtl="0" fontAlgn="base">
              <a:spcBef>
                <a:spcPts val="5200"/>
              </a:spcBef>
              <a:spcAft>
                <a:spcPct val="0"/>
              </a:spcAft>
              <a:buSzPct val="171000"/>
              <a:buFont typeface="Gill Sans" charset="0"/>
              <a:buNone/>
              <a:defRPr sz="3200" b="0" kern="1200" baseline="0">
                <a:solidFill>
                  <a:srgbClr val="0081C7"/>
                </a:solidFill>
                <a:latin typeface="Calibri" charset="0"/>
                <a:ea typeface="Calibri" charset="0"/>
                <a:cs typeface="Calibri" charset="0"/>
                <a:sym typeface="Gill Sans" charset="0"/>
              </a:defRPr>
            </a:lvl1pPr>
            <a:lvl2pPr marL="762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2pPr>
            <a:lvl3pPr marL="1206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3pPr>
            <a:lvl4pPr marL="1651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4pPr>
            <a:lvl5pPr marL="2095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GB" altLang="en-US" sz="3600" dirty="0">
                <a:solidFill>
                  <a:schemeClr val="bg1"/>
                </a:solidFill>
                <a:ea typeface="MS PGothic" charset="-128"/>
              </a:rPr>
              <a:t>I</a:t>
            </a:r>
            <a:endParaRPr lang="en-GB" altLang="en-US" sz="3600" dirty="0" smtClean="0">
              <a:solidFill>
                <a:schemeClr val="bg1"/>
              </a:solidFill>
              <a:ea typeface="MS PGothic" charset="-128"/>
            </a:endParaRPr>
          </a:p>
        </p:txBody>
      </p:sp>
      <p:sp>
        <p:nvSpPr>
          <p:cNvPr id="30" name="Content Placeholder 3"/>
          <p:cNvSpPr txBox="1">
            <a:spLocks/>
          </p:cNvSpPr>
          <p:nvPr/>
        </p:nvSpPr>
        <p:spPr>
          <a:xfrm>
            <a:off x="13704167" y="8010128"/>
            <a:ext cx="936105" cy="553998"/>
          </a:xfrm>
          <a:prstGeom prst="rect">
            <a:avLst/>
          </a:prstGeom>
        </p:spPr>
        <p:txBody>
          <a:bodyPr wrap="square" lIns="0" tIns="0" rIns="0" bIns="0" anchor="t" anchorCtr="0">
            <a:spAutoFit/>
          </a:bodyPr>
          <a:lstStyle>
            <a:lvl1pPr marL="317500" indent="0" algn="l" rtl="0" fontAlgn="base">
              <a:spcBef>
                <a:spcPts val="5200"/>
              </a:spcBef>
              <a:spcAft>
                <a:spcPct val="0"/>
              </a:spcAft>
              <a:buSzPct val="171000"/>
              <a:buFont typeface="Gill Sans" charset="0"/>
              <a:buNone/>
              <a:defRPr sz="3200" b="0" kern="1200" baseline="0">
                <a:solidFill>
                  <a:srgbClr val="0081C7"/>
                </a:solidFill>
                <a:latin typeface="Calibri" charset="0"/>
                <a:ea typeface="Calibri" charset="0"/>
                <a:cs typeface="Calibri" charset="0"/>
                <a:sym typeface="Gill Sans" charset="0"/>
              </a:defRPr>
            </a:lvl1pPr>
            <a:lvl2pPr marL="762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2pPr>
            <a:lvl3pPr marL="1206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3pPr>
            <a:lvl4pPr marL="1651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4pPr>
            <a:lvl5pPr marL="2095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GB" altLang="en-US" sz="3600" dirty="0" smtClean="0">
                <a:solidFill>
                  <a:schemeClr val="bg1"/>
                </a:solidFill>
                <a:ea typeface="MS PGothic" charset="-128"/>
              </a:rPr>
              <a:t>UK</a:t>
            </a:r>
            <a:endParaRPr lang="en-GB" altLang="en-US" sz="3600" dirty="0" smtClean="0">
              <a:solidFill>
                <a:schemeClr val="bg1"/>
              </a:solidFill>
              <a:ea typeface="MS PGothic" charset="-128"/>
            </a:endParaRPr>
          </a:p>
        </p:txBody>
      </p:sp>
      <p:sp>
        <p:nvSpPr>
          <p:cNvPr id="31" name="Content Placeholder 3"/>
          <p:cNvSpPr txBox="1">
            <a:spLocks/>
          </p:cNvSpPr>
          <p:nvPr/>
        </p:nvSpPr>
        <p:spPr>
          <a:xfrm>
            <a:off x="15106661" y="6389948"/>
            <a:ext cx="936105" cy="553998"/>
          </a:xfrm>
          <a:prstGeom prst="rect">
            <a:avLst/>
          </a:prstGeom>
        </p:spPr>
        <p:txBody>
          <a:bodyPr wrap="square" lIns="0" tIns="0" rIns="0" bIns="0" anchor="t" anchorCtr="0">
            <a:spAutoFit/>
          </a:bodyPr>
          <a:lstStyle>
            <a:lvl1pPr marL="317500" indent="0" algn="l" rtl="0" fontAlgn="base">
              <a:spcBef>
                <a:spcPts val="5200"/>
              </a:spcBef>
              <a:spcAft>
                <a:spcPct val="0"/>
              </a:spcAft>
              <a:buSzPct val="171000"/>
              <a:buFont typeface="Gill Sans" charset="0"/>
              <a:buNone/>
              <a:defRPr sz="3200" b="0" kern="1200" baseline="0">
                <a:solidFill>
                  <a:srgbClr val="0081C7"/>
                </a:solidFill>
                <a:latin typeface="Calibri" charset="0"/>
                <a:ea typeface="Calibri" charset="0"/>
                <a:cs typeface="Calibri" charset="0"/>
                <a:sym typeface="Gill Sans" charset="0"/>
              </a:defRPr>
            </a:lvl1pPr>
            <a:lvl2pPr marL="762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2pPr>
            <a:lvl3pPr marL="1206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3pPr>
            <a:lvl4pPr marL="1651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4pPr>
            <a:lvl5pPr marL="2095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GB" altLang="en-US" sz="3600" dirty="0" smtClean="0">
                <a:solidFill>
                  <a:schemeClr val="bg1"/>
                </a:solidFill>
                <a:ea typeface="MS PGothic" charset="-128"/>
              </a:rPr>
              <a:t>DK</a:t>
            </a:r>
            <a:endParaRPr lang="en-GB" altLang="en-US" sz="3600" dirty="0" smtClean="0">
              <a:solidFill>
                <a:schemeClr val="bg1"/>
              </a:solidFill>
              <a:ea typeface="MS PGothic" charset="-128"/>
            </a:endParaRPr>
          </a:p>
        </p:txBody>
      </p:sp>
      <p:graphicFrame>
        <p:nvGraphicFramePr>
          <p:cNvPr id="32" name="Chart 31"/>
          <p:cNvGraphicFramePr>
            <a:graphicFrameLocks/>
          </p:cNvGraphicFramePr>
          <p:nvPr>
            <p:extLst>
              <p:ext uri="{D42A27DB-BD31-4B8C-83A1-F6EECF244321}">
                <p14:modId xmlns:p14="http://schemas.microsoft.com/office/powerpoint/2010/main" val="427748704"/>
              </p:ext>
            </p:extLst>
          </p:nvPr>
        </p:nvGraphicFramePr>
        <p:xfrm>
          <a:off x="8308342" y="9579803"/>
          <a:ext cx="6743700" cy="395287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79911808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CD1E7C23-2AAD-0D45-B01B-5A673730BB06}" type="slidenum">
              <a:rPr lang="en-US" smtClean="0"/>
              <a:pPr/>
              <a:t>11</a:t>
            </a:fld>
            <a:endParaRPr lang="en-US" dirty="0"/>
          </a:p>
        </p:txBody>
      </p:sp>
      <p:sp>
        <p:nvSpPr>
          <p:cNvPr id="3" name="Content Placeholder 2"/>
          <p:cNvSpPr>
            <a:spLocks noGrp="1"/>
          </p:cNvSpPr>
          <p:nvPr>
            <p:ph sz="quarter" idx="20"/>
          </p:nvPr>
        </p:nvSpPr>
        <p:spPr/>
        <p:txBody>
          <a:bodyPr/>
          <a:lstStyle/>
          <a:p>
            <a:r>
              <a:rPr lang="en-GB" dirty="0" smtClean="0"/>
              <a:t>2016: Greening the Steel Industry</a:t>
            </a:r>
            <a:endParaRPr lang="en-GB" dirty="0"/>
          </a:p>
        </p:txBody>
      </p:sp>
      <p:sp>
        <p:nvSpPr>
          <p:cNvPr id="4" name="Content Placeholder 3"/>
          <p:cNvSpPr>
            <a:spLocks noGrp="1"/>
          </p:cNvSpPr>
          <p:nvPr>
            <p:ph sz="quarter" idx="21"/>
          </p:nvPr>
        </p:nvSpPr>
        <p:spPr/>
        <p:txBody>
          <a:bodyPr/>
          <a:lstStyle/>
          <a:p>
            <a:r>
              <a:rPr lang="en-GB" dirty="0" smtClean="0"/>
              <a:t>The H2Future Project: Producing green H2 from hydro power, Injecting in steel industry, providing grid services</a:t>
            </a:r>
            <a:endParaRPr lang="en-GB" dirty="0"/>
          </a:p>
        </p:txBody>
      </p:sp>
      <p:sp>
        <p:nvSpPr>
          <p:cNvPr id="6" name="Content Placeholder 3"/>
          <p:cNvSpPr txBox="1">
            <a:spLocks/>
          </p:cNvSpPr>
          <p:nvPr/>
        </p:nvSpPr>
        <p:spPr>
          <a:xfrm>
            <a:off x="2501235" y="8264481"/>
            <a:ext cx="20234248" cy="4093428"/>
          </a:xfrm>
          <a:prstGeom prst="rect">
            <a:avLst/>
          </a:prstGeom>
        </p:spPr>
        <p:txBody>
          <a:bodyPr wrap="square" lIns="0" tIns="0" rIns="0" bIns="0" anchor="t" anchorCtr="0">
            <a:spAutoFit/>
          </a:bodyPr>
          <a:lstStyle>
            <a:lvl1pPr marL="317500" indent="0" algn="l" rtl="0" fontAlgn="base">
              <a:spcBef>
                <a:spcPts val="5200"/>
              </a:spcBef>
              <a:spcAft>
                <a:spcPct val="0"/>
              </a:spcAft>
              <a:buSzPct val="171000"/>
              <a:buFont typeface="Gill Sans" charset="0"/>
              <a:buNone/>
              <a:defRPr sz="3200" b="0" kern="1200" baseline="0">
                <a:solidFill>
                  <a:srgbClr val="0081C7"/>
                </a:solidFill>
                <a:latin typeface="Calibri" charset="0"/>
                <a:ea typeface="Calibri" charset="0"/>
                <a:cs typeface="Calibri" charset="0"/>
                <a:sym typeface="Gill Sans" charset="0"/>
              </a:defRPr>
            </a:lvl1pPr>
            <a:lvl2pPr marL="762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2pPr>
            <a:lvl3pPr marL="1206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3pPr>
            <a:lvl4pPr marL="1651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4pPr>
            <a:lvl5pPr marL="2095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GB" altLang="en-US" sz="3600" dirty="0" smtClean="0">
                <a:ea typeface="MS PGothic" charset="-128"/>
              </a:rPr>
              <a:t>Co-ordinated by </a:t>
            </a:r>
            <a:r>
              <a:rPr lang="en-GB" altLang="en-US" sz="3600" dirty="0" err="1" smtClean="0">
                <a:ea typeface="MS PGothic" charset="-128"/>
              </a:rPr>
              <a:t>Verbund</a:t>
            </a:r>
            <a:r>
              <a:rPr lang="en-GB" altLang="en-US" sz="3600" dirty="0" smtClean="0">
                <a:ea typeface="MS PGothic" charset="-128"/>
              </a:rPr>
              <a:t> (electricity company of Austria)</a:t>
            </a:r>
          </a:p>
          <a:p>
            <a:pPr>
              <a:spcBef>
                <a:spcPts val="0"/>
              </a:spcBef>
              <a:spcAft>
                <a:spcPts val="1200"/>
              </a:spcAft>
            </a:pPr>
            <a:r>
              <a:rPr lang="en-US" altLang="en-US" sz="3600" dirty="0" smtClean="0">
                <a:ea typeface="MS PGothic" charset="-128"/>
              </a:rPr>
              <a:t>6MW PEM atmospheric </a:t>
            </a:r>
            <a:r>
              <a:rPr lang="en-US" altLang="en-US" sz="3600" dirty="0" err="1" smtClean="0">
                <a:ea typeface="MS PGothic" charset="-128"/>
              </a:rPr>
              <a:t>electrolyser</a:t>
            </a:r>
            <a:r>
              <a:rPr lang="en-US" altLang="en-US" sz="3600" dirty="0" smtClean="0">
                <a:ea typeface="MS PGothic" charset="-128"/>
              </a:rPr>
              <a:t> by Siemens</a:t>
            </a:r>
          </a:p>
          <a:p>
            <a:pPr>
              <a:spcBef>
                <a:spcPts val="0"/>
              </a:spcBef>
              <a:spcAft>
                <a:spcPts val="1200"/>
              </a:spcAft>
            </a:pPr>
            <a:r>
              <a:rPr lang="en-US" altLang="en-US" sz="3600" dirty="0" smtClean="0">
                <a:ea typeface="MS PGothic" charset="-128"/>
              </a:rPr>
              <a:t>Installed in </a:t>
            </a:r>
            <a:r>
              <a:rPr lang="en-US" altLang="en-US" sz="3600" dirty="0" err="1" smtClean="0">
                <a:ea typeface="MS PGothic" charset="-128"/>
              </a:rPr>
              <a:t>voestalpine</a:t>
            </a:r>
            <a:r>
              <a:rPr lang="en-US" altLang="en-US" sz="3600" dirty="0" smtClean="0">
                <a:ea typeface="MS PGothic" charset="-128"/>
              </a:rPr>
              <a:t> (steel industry) in Linz </a:t>
            </a:r>
          </a:p>
          <a:p>
            <a:pPr>
              <a:spcBef>
                <a:spcPts val="0"/>
              </a:spcBef>
              <a:spcAft>
                <a:spcPts val="1200"/>
              </a:spcAft>
            </a:pPr>
            <a:r>
              <a:rPr lang="en-US" altLang="en-US" sz="3600" dirty="0" smtClean="0">
                <a:ea typeface="MS PGothic" charset="-128"/>
              </a:rPr>
              <a:t>H2 injected in coke oven gas. Long term view is </a:t>
            </a:r>
            <a:r>
              <a:rPr lang="en-US" altLang="en-US" sz="3600" b="1" dirty="0" smtClean="0">
                <a:ea typeface="MS PGothic" charset="-128"/>
              </a:rPr>
              <a:t>direct iron ore reduction through H2</a:t>
            </a:r>
          </a:p>
          <a:p>
            <a:pPr>
              <a:spcBef>
                <a:spcPts val="0"/>
              </a:spcBef>
              <a:spcAft>
                <a:spcPts val="1200"/>
              </a:spcAft>
            </a:pPr>
            <a:r>
              <a:rPr lang="en-US" sz="3600" dirty="0" err="1" smtClean="0"/>
              <a:t>Favourable</a:t>
            </a:r>
            <a:r>
              <a:rPr lang="en-US" sz="3600" dirty="0" smtClean="0"/>
              <a:t> electricity tariffs in Austria for </a:t>
            </a:r>
            <a:r>
              <a:rPr lang="en-US" sz="3600" dirty="0" err="1" smtClean="0"/>
              <a:t>electrolysers</a:t>
            </a:r>
            <a:endParaRPr lang="en-US" sz="3600" dirty="0" smtClean="0"/>
          </a:p>
          <a:p>
            <a:pPr>
              <a:spcBef>
                <a:spcPts val="0"/>
              </a:spcBef>
            </a:pPr>
            <a:r>
              <a:rPr lang="en-US" sz="3600" dirty="0" smtClean="0"/>
              <a:t>Steel industry a great proponent of green H2 at Commission level</a:t>
            </a:r>
            <a:endParaRPr lang="en-US" sz="3600" dirty="0"/>
          </a:p>
        </p:txBody>
      </p:sp>
      <p:grpSp>
        <p:nvGrpSpPr>
          <p:cNvPr id="8" name="Group 3"/>
          <p:cNvGrpSpPr>
            <a:grpSpLocks/>
          </p:cNvGrpSpPr>
          <p:nvPr/>
        </p:nvGrpSpPr>
        <p:grpSpPr bwMode="auto">
          <a:xfrm>
            <a:off x="19464808" y="9306272"/>
            <a:ext cx="4206299" cy="2769989"/>
            <a:chOff x="341048" y="1157839"/>
            <a:chExt cx="2213248" cy="1904671"/>
          </a:xfrm>
        </p:grpSpPr>
        <p:sp>
          <p:nvSpPr>
            <p:cNvPr id="9" name="Rounded Rectangle 8"/>
            <p:cNvSpPr/>
            <p:nvPr/>
          </p:nvSpPr>
          <p:spPr>
            <a:xfrm>
              <a:off x="341048" y="1157839"/>
              <a:ext cx="2208428" cy="1904671"/>
            </a:xfrm>
            <a:prstGeom prst="roundRect">
              <a:avLst/>
            </a:prstGeom>
            <a:solidFill>
              <a:schemeClr val="accent3">
                <a:lumMod val="20000"/>
                <a:lumOff val="80000"/>
              </a:schemeClr>
            </a:solidFill>
            <a:ln w="38100">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nl-BE" sz="2400" b="0">
                <a:solidFill>
                  <a:srgbClr val="FFFFFF"/>
                </a:solidFill>
              </a:endParaRPr>
            </a:p>
          </p:txBody>
        </p:sp>
        <p:sp>
          <p:nvSpPr>
            <p:cNvPr id="10" name="TextBox 9"/>
            <p:cNvSpPr txBox="1"/>
            <p:nvPr/>
          </p:nvSpPr>
          <p:spPr>
            <a:xfrm>
              <a:off x="1920689" y="2479575"/>
              <a:ext cx="633607" cy="571401"/>
            </a:xfrm>
            <a:prstGeom prst="rect">
              <a:avLst/>
            </a:prstGeom>
            <a:noFill/>
          </p:spPr>
          <p:txBody>
            <a:bodyPr wrap="none">
              <a:spAutoFit/>
            </a:bodyPr>
            <a:lstStyle/>
            <a:p>
              <a:pPr eaLnBrk="0" hangingPunct="0">
                <a:defRPr/>
              </a:pPr>
              <a:r>
                <a:rPr lang="en-US" sz="2400" dirty="0">
                  <a:solidFill>
                    <a:srgbClr val="FFFFFF">
                      <a:lumMod val="50000"/>
                    </a:srgbClr>
                  </a:solidFill>
                  <a:latin typeface="Times" panose="02020603050405020304" pitchFamily="18" charset="0"/>
                  <a:ea typeface="ＭＳ Ｐゴシック" pitchFamily="34" charset="-128"/>
                  <a:cs typeface="+mn-cs"/>
                </a:rPr>
                <a:t>FCH JU</a:t>
              </a:r>
              <a:br>
                <a:rPr lang="en-US" sz="2400" dirty="0">
                  <a:solidFill>
                    <a:srgbClr val="FFFFFF">
                      <a:lumMod val="50000"/>
                    </a:srgbClr>
                  </a:solidFill>
                  <a:latin typeface="Times" panose="02020603050405020304" pitchFamily="18" charset="0"/>
                  <a:ea typeface="ＭＳ Ｐゴシック" pitchFamily="34" charset="-128"/>
                  <a:cs typeface="+mn-cs"/>
                </a:rPr>
              </a:br>
              <a:r>
                <a:rPr lang="en-US" sz="2400" dirty="0">
                  <a:solidFill>
                    <a:srgbClr val="FFFFFF">
                      <a:lumMod val="50000"/>
                    </a:srgbClr>
                  </a:solidFill>
                  <a:latin typeface="Times" panose="02020603050405020304" pitchFamily="18" charset="0"/>
                  <a:ea typeface="ＭＳ Ｐゴシック" pitchFamily="34" charset="-128"/>
                  <a:cs typeface="+mn-cs"/>
                </a:rPr>
                <a:t>12 M€</a:t>
              </a:r>
              <a:endParaRPr lang="nl-BE" sz="2400" dirty="0">
                <a:solidFill>
                  <a:srgbClr val="FFFFFF">
                    <a:lumMod val="50000"/>
                  </a:srgbClr>
                </a:solidFill>
                <a:latin typeface="Times" panose="02020603050405020304" pitchFamily="18" charset="0"/>
                <a:ea typeface="ＭＳ Ｐゴシック" pitchFamily="34" charset="-128"/>
                <a:cs typeface="+mn-cs"/>
              </a:endParaRPr>
            </a:p>
          </p:txBody>
        </p:sp>
        <p:sp>
          <p:nvSpPr>
            <p:cNvPr id="11" name="TextBox 10"/>
            <p:cNvSpPr txBox="1"/>
            <p:nvPr/>
          </p:nvSpPr>
          <p:spPr>
            <a:xfrm>
              <a:off x="418498" y="1655048"/>
              <a:ext cx="663971" cy="571402"/>
            </a:xfrm>
            <a:prstGeom prst="rect">
              <a:avLst/>
            </a:prstGeom>
            <a:noFill/>
          </p:spPr>
          <p:txBody>
            <a:bodyPr wrap="none">
              <a:spAutoFit/>
            </a:bodyPr>
            <a:lstStyle/>
            <a:p>
              <a:pPr eaLnBrk="0" hangingPunct="0">
                <a:defRPr/>
              </a:pPr>
              <a:r>
                <a:rPr lang="en-US" sz="2400" i="1" dirty="0">
                  <a:solidFill>
                    <a:srgbClr val="FFFFFF">
                      <a:lumMod val="50000"/>
                    </a:srgbClr>
                  </a:solidFill>
                  <a:latin typeface="Times" panose="02020603050405020304" pitchFamily="18" charset="0"/>
                  <a:ea typeface="ＭＳ Ｐゴシック" pitchFamily="34" charset="-128"/>
                  <a:cs typeface="+mn-cs"/>
                </a:rPr>
                <a:t>Partners</a:t>
              </a:r>
              <a:br>
                <a:rPr lang="en-US" sz="2400" i="1" dirty="0">
                  <a:solidFill>
                    <a:srgbClr val="FFFFFF">
                      <a:lumMod val="50000"/>
                    </a:srgbClr>
                  </a:solidFill>
                  <a:latin typeface="Times" panose="02020603050405020304" pitchFamily="18" charset="0"/>
                  <a:ea typeface="ＭＳ Ｐゴシック" pitchFamily="34" charset="-128"/>
                  <a:cs typeface="+mn-cs"/>
                </a:rPr>
              </a:br>
              <a:r>
                <a:rPr lang="en-US" sz="2400" i="1" dirty="0">
                  <a:solidFill>
                    <a:srgbClr val="FFFFFF">
                      <a:lumMod val="50000"/>
                    </a:srgbClr>
                  </a:solidFill>
                  <a:latin typeface="Times" panose="02020603050405020304" pitchFamily="18" charset="0"/>
                  <a:ea typeface="ＭＳ Ｐゴシック" pitchFamily="34" charset="-128"/>
                  <a:cs typeface="+mn-cs"/>
                </a:rPr>
                <a:t>6 M€</a:t>
              </a:r>
              <a:endParaRPr lang="nl-BE" sz="2400" i="1" dirty="0">
                <a:solidFill>
                  <a:srgbClr val="FFFFFF">
                    <a:lumMod val="50000"/>
                  </a:srgbClr>
                </a:solidFill>
                <a:latin typeface="Times" panose="02020603050405020304" pitchFamily="18" charset="0"/>
                <a:ea typeface="ＭＳ Ｐゴシック" pitchFamily="34" charset="-128"/>
                <a:cs typeface="+mn-cs"/>
              </a:endParaRPr>
            </a:p>
          </p:txBody>
        </p:sp>
        <p:sp>
          <p:nvSpPr>
            <p:cNvPr id="12" name="TextBox 11"/>
            <p:cNvSpPr txBox="1"/>
            <p:nvPr/>
          </p:nvSpPr>
          <p:spPr>
            <a:xfrm>
              <a:off x="1070398" y="1178101"/>
              <a:ext cx="847879" cy="317445"/>
            </a:xfrm>
            <a:prstGeom prst="rect">
              <a:avLst/>
            </a:prstGeom>
            <a:noFill/>
          </p:spPr>
          <p:txBody>
            <a:bodyPr wrap="none">
              <a:spAutoFit/>
            </a:bodyPr>
            <a:lstStyle/>
            <a:p>
              <a:pPr eaLnBrk="0" hangingPunct="0">
                <a:defRPr/>
              </a:pPr>
              <a:r>
                <a:rPr lang="en-US" sz="2400" i="1" dirty="0">
                  <a:solidFill>
                    <a:srgbClr val="FFFFFF">
                      <a:lumMod val="50000"/>
                    </a:srgbClr>
                  </a:solidFill>
                  <a:latin typeface="Times" panose="02020603050405020304" pitchFamily="18" charset="0"/>
                  <a:ea typeface="ＭＳ Ｐゴシック" pitchFamily="34" charset="-128"/>
                  <a:cs typeface="+mn-cs"/>
                </a:rPr>
                <a:t>TOT 18 M€</a:t>
              </a:r>
              <a:endParaRPr lang="nl-BE" sz="2400" i="1" dirty="0">
                <a:solidFill>
                  <a:srgbClr val="FFFFFF">
                    <a:lumMod val="50000"/>
                  </a:srgbClr>
                </a:solidFill>
                <a:latin typeface="Times" panose="02020603050405020304" pitchFamily="18" charset="0"/>
                <a:ea typeface="ＭＳ Ｐゴシック" pitchFamily="34" charset="-128"/>
                <a:cs typeface="+mn-cs"/>
              </a:endParaRPr>
            </a:p>
          </p:txBody>
        </p:sp>
        <p:graphicFrame>
          <p:nvGraphicFramePr>
            <p:cNvPr id="13" name="Chart 12"/>
            <p:cNvGraphicFramePr>
              <a:graphicFrameLocks/>
            </p:cNvGraphicFramePr>
            <p:nvPr/>
          </p:nvGraphicFramePr>
          <p:xfrm>
            <a:off x="828673" y="1434090"/>
            <a:ext cx="1445025" cy="1522186"/>
          </p:xfrm>
          <a:graphic>
            <a:graphicData uri="http://schemas.openxmlformats.org/drawingml/2006/chart">
              <c:chart xmlns:c="http://schemas.openxmlformats.org/drawingml/2006/chart" xmlns:r="http://schemas.openxmlformats.org/officeDocument/2006/relationships" r:id="rId3"/>
            </a:graphicData>
          </a:graphic>
        </p:graphicFrame>
      </p:grpSp>
      <p:pic>
        <p:nvPicPr>
          <p:cNvPr id="2050" name="Picture 2" descr="Σχετική εικόνα"/>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74198" y="4083023"/>
            <a:ext cx="5051050" cy="335053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17040809" y="7682918"/>
            <a:ext cx="1990929" cy="2346452"/>
          </a:xfrm>
          <a:prstGeom prst="rect">
            <a:avLst/>
          </a:prstGeom>
        </p:spPr>
      </p:pic>
      <p:pic>
        <p:nvPicPr>
          <p:cNvPr id="15" name="Grafik 14"/>
          <p:cNvPicPr/>
          <p:nvPr/>
        </p:nvPicPr>
        <p:blipFill>
          <a:blip r:embed="rId6" cstate="screen">
            <a:extLst>
              <a:ext uri="{28A0092B-C50C-407E-A947-70E740481C1C}">
                <a14:useLocalDpi xmlns:a14="http://schemas.microsoft.com/office/drawing/2010/main"/>
              </a:ext>
            </a:extLst>
          </a:blip>
          <a:stretch>
            <a:fillRect/>
          </a:stretch>
        </p:blipFill>
        <p:spPr>
          <a:xfrm>
            <a:off x="5615548" y="4083024"/>
            <a:ext cx="6216412" cy="3344961"/>
          </a:xfrm>
          <a:prstGeom prst="rect">
            <a:avLst/>
          </a:prstGeom>
        </p:spPr>
      </p:pic>
      <p:pic>
        <p:nvPicPr>
          <p:cNvPr id="16" name="Grafik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503756" y="4083023"/>
            <a:ext cx="5016836" cy="3373621"/>
          </a:xfrm>
          <a:prstGeom prst="rect">
            <a:avLst/>
          </a:prstGeom>
        </p:spPr>
      </p:pic>
      <p:pic>
        <p:nvPicPr>
          <p:cNvPr id="17" name="Grafik 19"/>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5228" y="4083023"/>
            <a:ext cx="5007980" cy="3344962"/>
          </a:xfrm>
          <a:prstGeom prst="rect">
            <a:avLst/>
          </a:prstGeom>
        </p:spPr>
      </p:pic>
    </p:spTree>
    <p:extLst>
      <p:ext uri="{BB962C8B-B14F-4D97-AF65-F5344CB8AC3E}">
        <p14:creationId xmlns:p14="http://schemas.microsoft.com/office/powerpoint/2010/main" val="66116455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CD1E7C23-2AAD-0D45-B01B-5A673730BB06}" type="slidenum">
              <a:rPr lang="en-US" smtClean="0"/>
              <a:pPr/>
              <a:t>12</a:t>
            </a:fld>
            <a:endParaRPr lang="en-US" dirty="0"/>
          </a:p>
        </p:txBody>
      </p:sp>
      <p:sp>
        <p:nvSpPr>
          <p:cNvPr id="3" name="Content Placeholder 2"/>
          <p:cNvSpPr>
            <a:spLocks noGrp="1"/>
          </p:cNvSpPr>
          <p:nvPr>
            <p:ph sz="quarter" idx="20"/>
          </p:nvPr>
        </p:nvSpPr>
        <p:spPr/>
        <p:txBody>
          <a:bodyPr/>
          <a:lstStyle/>
          <a:p>
            <a:r>
              <a:rPr lang="en-GB" dirty="0" smtClean="0"/>
              <a:t>2017: Greening the Refining Industry</a:t>
            </a:r>
            <a:endParaRPr lang="en-GB" dirty="0"/>
          </a:p>
        </p:txBody>
      </p:sp>
      <p:sp>
        <p:nvSpPr>
          <p:cNvPr id="4" name="Content Placeholder 3"/>
          <p:cNvSpPr>
            <a:spLocks noGrp="1"/>
          </p:cNvSpPr>
          <p:nvPr>
            <p:ph sz="quarter" idx="21"/>
          </p:nvPr>
        </p:nvSpPr>
        <p:spPr>
          <a:xfrm>
            <a:off x="1102768" y="1671169"/>
            <a:ext cx="20234248" cy="492443"/>
          </a:xfrm>
        </p:spPr>
        <p:txBody>
          <a:bodyPr/>
          <a:lstStyle/>
          <a:p>
            <a:r>
              <a:rPr lang="en-GB" dirty="0" smtClean="0"/>
              <a:t>The </a:t>
            </a:r>
            <a:r>
              <a:rPr lang="en-GB" dirty="0" err="1" smtClean="0"/>
              <a:t>Refhyne</a:t>
            </a:r>
            <a:r>
              <a:rPr lang="en-GB" dirty="0" smtClean="0"/>
              <a:t> Project: Producing green H2 from renewables, displacing grey SMR hydrogen</a:t>
            </a:r>
            <a:endParaRPr lang="en-GB" dirty="0"/>
          </a:p>
        </p:txBody>
      </p:sp>
      <p:sp>
        <p:nvSpPr>
          <p:cNvPr id="6" name="Content Placeholder 3"/>
          <p:cNvSpPr txBox="1">
            <a:spLocks/>
          </p:cNvSpPr>
          <p:nvPr/>
        </p:nvSpPr>
        <p:spPr>
          <a:xfrm>
            <a:off x="2593558" y="8849072"/>
            <a:ext cx="13321480" cy="3231654"/>
          </a:xfrm>
          <a:prstGeom prst="rect">
            <a:avLst/>
          </a:prstGeom>
        </p:spPr>
        <p:txBody>
          <a:bodyPr wrap="square" lIns="0" tIns="0" rIns="0" bIns="0" anchor="t" anchorCtr="0">
            <a:spAutoFit/>
          </a:bodyPr>
          <a:lstStyle>
            <a:lvl1pPr marL="317500" indent="0" algn="l" rtl="0" fontAlgn="base">
              <a:spcBef>
                <a:spcPts val="5200"/>
              </a:spcBef>
              <a:spcAft>
                <a:spcPct val="0"/>
              </a:spcAft>
              <a:buSzPct val="171000"/>
              <a:buFont typeface="Gill Sans" charset="0"/>
              <a:buNone/>
              <a:defRPr sz="3200" b="0" kern="1200" baseline="0">
                <a:solidFill>
                  <a:srgbClr val="0081C7"/>
                </a:solidFill>
                <a:latin typeface="Calibri" charset="0"/>
                <a:ea typeface="Calibri" charset="0"/>
                <a:cs typeface="Calibri" charset="0"/>
                <a:sym typeface="Gill Sans" charset="0"/>
              </a:defRPr>
            </a:lvl1pPr>
            <a:lvl2pPr marL="762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2pPr>
            <a:lvl3pPr marL="1206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3pPr>
            <a:lvl4pPr marL="1651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4pPr>
            <a:lvl5pPr marL="2095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89000" indent="-571500">
              <a:spcBef>
                <a:spcPts val="0"/>
              </a:spcBef>
              <a:spcAft>
                <a:spcPts val="1200"/>
              </a:spcAft>
              <a:buFont typeface="Arial" panose="020B0604020202020204" pitchFamily="34" charset="0"/>
              <a:buChar char="•"/>
            </a:pPr>
            <a:r>
              <a:rPr lang="en-US" altLang="en-US" sz="3600" dirty="0" smtClean="0">
                <a:ea typeface="MS PGothic" charset="-128"/>
              </a:rPr>
              <a:t>10MW PEM </a:t>
            </a:r>
            <a:r>
              <a:rPr lang="en-US" altLang="en-US" sz="3600" dirty="0" err="1" smtClean="0">
                <a:ea typeface="MS PGothic" charset="-128"/>
              </a:rPr>
              <a:t>electrolyser</a:t>
            </a:r>
            <a:r>
              <a:rPr lang="en-US" altLang="en-US" sz="3600" dirty="0" smtClean="0">
                <a:ea typeface="MS PGothic" charset="-128"/>
              </a:rPr>
              <a:t> by ITM Power installed in Shell refinery in </a:t>
            </a:r>
            <a:r>
              <a:rPr lang="en-US" altLang="en-US" sz="3600" dirty="0" err="1" smtClean="0">
                <a:ea typeface="MS PGothic" charset="-128"/>
              </a:rPr>
              <a:t>Wesseling</a:t>
            </a:r>
            <a:r>
              <a:rPr lang="en-US" altLang="en-US" sz="3600" dirty="0" smtClean="0">
                <a:ea typeface="MS PGothic" charset="-128"/>
              </a:rPr>
              <a:t>, Germany </a:t>
            </a:r>
          </a:p>
          <a:p>
            <a:pPr marL="889000" indent="-571500">
              <a:spcBef>
                <a:spcPts val="0"/>
              </a:spcBef>
              <a:spcAft>
                <a:spcPts val="1200"/>
              </a:spcAft>
              <a:buFont typeface="Arial" panose="020B0604020202020204" pitchFamily="34" charset="0"/>
              <a:buChar char="•"/>
            </a:pPr>
            <a:r>
              <a:rPr lang="en-GB" altLang="en-US" sz="3600" dirty="0">
                <a:ea typeface="MS PGothic" charset="-128"/>
              </a:rPr>
              <a:t>3 A/cm2, 30bar</a:t>
            </a:r>
          </a:p>
          <a:p>
            <a:pPr marL="889000" indent="-571500">
              <a:spcBef>
                <a:spcPts val="0"/>
              </a:spcBef>
              <a:spcAft>
                <a:spcPts val="1200"/>
              </a:spcAft>
              <a:buFont typeface="Arial" panose="020B0604020202020204" pitchFamily="34" charset="0"/>
              <a:buChar char="•"/>
            </a:pPr>
            <a:r>
              <a:rPr lang="en-US" altLang="en-US" sz="3600" dirty="0" smtClean="0">
                <a:ea typeface="MS PGothic" charset="-128"/>
              </a:rPr>
              <a:t>H2 fed to existing pipeline – grid and load balancing services</a:t>
            </a:r>
          </a:p>
          <a:p>
            <a:pPr marL="889000" indent="-571500">
              <a:spcBef>
                <a:spcPts val="0"/>
              </a:spcBef>
              <a:buFont typeface="Arial" panose="020B0604020202020204" pitchFamily="34" charset="0"/>
              <a:buChar char="•"/>
            </a:pPr>
            <a:r>
              <a:rPr lang="en-US" sz="3600" dirty="0" smtClean="0"/>
              <a:t>Displacing 1% of 180,000 tons annual consumption</a:t>
            </a:r>
            <a:endParaRPr lang="en-US" sz="3600" dirty="0"/>
          </a:p>
        </p:txBody>
      </p:sp>
      <p:grpSp>
        <p:nvGrpSpPr>
          <p:cNvPr id="8" name="Group 3"/>
          <p:cNvGrpSpPr>
            <a:grpSpLocks/>
          </p:cNvGrpSpPr>
          <p:nvPr/>
        </p:nvGrpSpPr>
        <p:grpSpPr bwMode="auto">
          <a:xfrm>
            <a:off x="18764460" y="9310737"/>
            <a:ext cx="4222482" cy="2769989"/>
            <a:chOff x="341048" y="1157839"/>
            <a:chExt cx="2221763" cy="1904671"/>
          </a:xfrm>
        </p:grpSpPr>
        <p:sp>
          <p:nvSpPr>
            <p:cNvPr id="9" name="Rounded Rectangle 8"/>
            <p:cNvSpPr/>
            <p:nvPr/>
          </p:nvSpPr>
          <p:spPr>
            <a:xfrm>
              <a:off x="341048" y="1157839"/>
              <a:ext cx="2208428" cy="1904671"/>
            </a:xfrm>
            <a:prstGeom prst="roundRect">
              <a:avLst/>
            </a:prstGeom>
            <a:solidFill>
              <a:schemeClr val="accent3">
                <a:lumMod val="20000"/>
                <a:lumOff val="80000"/>
              </a:schemeClr>
            </a:solidFill>
            <a:ln w="38100">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nl-BE" sz="2400" b="0">
                <a:solidFill>
                  <a:srgbClr val="FFFFFF"/>
                </a:solidFill>
              </a:endParaRPr>
            </a:p>
          </p:txBody>
        </p:sp>
        <p:sp>
          <p:nvSpPr>
            <p:cNvPr id="10" name="TextBox 9"/>
            <p:cNvSpPr txBox="1"/>
            <p:nvPr/>
          </p:nvSpPr>
          <p:spPr>
            <a:xfrm>
              <a:off x="1929204" y="2479575"/>
              <a:ext cx="633607" cy="571401"/>
            </a:xfrm>
            <a:prstGeom prst="rect">
              <a:avLst/>
            </a:prstGeom>
            <a:noFill/>
          </p:spPr>
          <p:txBody>
            <a:bodyPr wrap="none">
              <a:spAutoFit/>
            </a:bodyPr>
            <a:lstStyle/>
            <a:p>
              <a:pPr eaLnBrk="0" hangingPunct="0">
                <a:defRPr/>
              </a:pPr>
              <a:r>
                <a:rPr lang="en-US" sz="2400" dirty="0">
                  <a:solidFill>
                    <a:srgbClr val="FFFFFF">
                      <a:lumMod val="50000"/>
                    </a:srgbClr>
                  </a:solidFill>
                  <a:latin typeface="Times" panose="02020603050405020304" pitchFamily="18" charset="0"/>
                  <a:ea typeface="ＭＳ Ｐゴシック" pitchFamily="34" charset="-128"/>
                  <a:cs typeface="+mn-cs"/>
                </a:rPr>
                <a:t>FCH JU</a:t>
              </a:r>
              <a:br>
                <a:rPr lang="en-US" sz="2400" dirty="0">
                  <a:solidFill>
                    <a:srgbClr val="FFFFFF">
                      <a:lumMod val="50000"/>
                    </a:srgbClr>
                  </a:solidFill>
                  <a:latin typeface="Times" panose="02020603050405020304" pitchFamily="18" charset="0"/>
                  <a:ea typeface="ＭＳ Ｐゴシック" pitchFamily="34" charset="-128"/>
                  <a:cs typeface="+mn-cs"/>
                </a:rPr>
              </a:br>
              <a:r>
                <a:rPr lang="en-US" sz="2400" dirty="0" smtClean="0">
                  <a:solidFill>
                    <a:srgbClr val="FFFFFF">
                      <a:lumMod val="50000"/>
                    </a:srgbClr>
                  </a:solidFill>
                  <a:latin typeface="Times" panose="02020603050405020304" pitchFamily="18" charset="0"/>
                  <a:ea typeface="ＭＳ Ｐゴシック" pitchFamily="34" charset="-128"/>
                  <a:cs typeface="+mn-cs"/>
                </a:rPr>
                <a:t>10 </a:t>
              </a:r>
              <a:r>
                <a:rPr lang="en-US" sz="2400" dirty="0">
                  <a:solidFill>
                    <a:srgbClr val="FFFFFF">
                      <a:lumMod val="50000"/>
                    </a:srgbClr>
                  </a:solidFill>
                  <a:latin typeface="Times" panose="02020603050405020304" pitchFamily="18" charset="0"/>
                  <a:ea typeface="ＭＳ Ｐゴシック" pitchFamily="34" charset="-128"/>
                  <a:cs typeface="+mn-cs"/>
                </a:rPr>
                <a:t>M€</a:t>
              </a:r>
              <a:endParaRPr lang="nl-BE" sz="2400" dirty="0">
                <a:solidFill>
                  <a:srgbClr val="FFFFFF">
                    <a:lumMod val="50000"/>
                  </a:srgbClr>
                </a:solidFill>
                <a:latin typeface="Times" panose="02020603050405020304" pitchFamily="18" charset="0"/>
                <a:ea typeface="ＭＳ Ｐゴシック" pitchFamily="34" charset="-128"/>
                <a:cs typeface="+mn-cs"/>
              </a:endParaRPr>
            </a:p>
          </p:txBody>
        </p:sp>
        <p:sp>
          <p:nvSpPr>
            <p:cNvPr id="11" name="TextBox 10"/>
            <p:cNvSpPr txBox="1"/>
            <p:nvPr/>
          </p:nvSpPr>
          <p:spPr>
            <a:xfrm>
              <a:off x="418498" y="1655048"/>
              <a:ext cx="663971" cy="571402"/>
            </a:xfrm>
            <a:prstGeom prst="rect">
              <a:avLst/>
            </a:prstGeom>
            <a:noFill/>
          </p:spPr>
          <p:txBody>
            <a:bodyPr wrap="none">
              <a:spAutoFit/>
            </a:bodyPr>
            <a:lstStyle/>
            <a:p>
              <a:pPr eaLnBrk="0" hangingPunct="0">
                <a:defRPr/>
              </a:pPr>
              <a:r>
                <a:rPr lang="en-US" sz="2400" i="1" dirty="0">
                  <a:solidFill>
                    <a:srgbClr val="FFFFFF">
                      <a:lumMod val="50000"/>
                    </a:srgbClr>
                  </a:solidFill>
                  <a:latin typeface="Times" panose="02020603050405020304" pitchFamily="18" charset="0"/>
                  <a:ea typeface="ＭＳ Ｐゴシック" pitchFamily="34" charset="-128"/>
                  <a:cs typeface="+mn-cs"/>
                </a:rPr>
                <a:t>Partners</a:t>
              </a:r>
              <a:br>
                <a:rPr lang="en-US" sz="2400" i="1" dirty="0">
                  <a:solidFill>
                    <a:srgbClr val="FFFFFF">
                      <a:lumMod val="50000"/>
                    </a:srgbClr>
                  </a:solidFill>
                  <a:latin typeface="Times" panose="02020603050405020304" pitchFamily="18" charset="0"/>
                  <a:ea typeface="ＭＳ Ｐゴシック" pitchFamily="34" charset="-128"/>
                  <a:cs typeface="+mn-cs"/>
                </a:rPr>
              </a:br>
              <a:r>
                <a:rPr lang="en-US" sz="2400" i="1" dirty="0">
                  <a:solidFill>
                    <a:srgbClr val="FFFFFF">
                      <a:lumMod val="50000"/>
                    </a:srgbClr>
                  </a:solidFill>
                  <a:latin typeface="Times" panose="02020603050405020304" pitchFamily="18" charset="0"/>
                  <a:ea typeface="ＭＳ Ｐゴシック" pitchFamily="34" charset="-128"/>
                  <a:cs typeface="+mn-cs"/>
                </a:rPr>
                <a:t>6 M€</a:t>
              </a:r>
              <a:endParaRPr lang="nl-BE" sz="2400" i="1" dirty="0">
                <a:solidFill>
                  <a:srgbClr val="FFFFFF">
                    <a:lumMod val="50000"/>
                  </a:srgbClr>
                </a:solidFill>
                <a:latin typeface="Times" panose="02020603050405020304" pitchFamily="18" charset="0"/>
                <a:ea typeface="ＭＳ Ｐゴシック" pitchFamily="34" charset="-128"/>
                <a:cs typeface="+mn-cs"/>
              </a:endParaRPr>
            </a:p>
          </p:txBody>
        </p:sp>
        <p:sp>
          <p:nvSpPr>
            <p:cNvPr id="12" name="TextBox 11"/>
            <p:cNvSpPr txBox="1"/>
            <p:nvPr/>
          </p:nvSpPr>
          <p:spPr>
            <a:xfrm>
              <a:off x="1070398" y="1178101"/>
              <a:ext cx="847879" cy="317445"/>
            </a:xfrm>
            <a:prstGeom prst="rect">
              <a:avLst/>
            </a:prstGeom>
            <a:noFill/>
          </p:spPr>
          <p:txBody>
            <a:bodyPr wrap="none">
              <a:spAutoFit/>
            </a:bodyPr>
            <a:lstStyle/>
            <a:p>
              <a:pPr eaLnBrk="0" hangingPunct="0">
                <a:defRPr/>
              </a:pPr>
              <a:r>
                <a:rPr lang="en-US" sz="2400" i="1" dirty="0">
                  <a:solidFill>
                    <a:srgbClr val="FFFFFF">
                      <a:lumMod val="50000"/>
                    </a:srgbClr>
                  </a:solidFill>
                  <a:latin typeface="Times" panose="02020603050405020304" pitchFamily="18" charset="0"/>
                  <a:ea typeface="ＭＳ Ｐゴシック" pitchFamily="34" charset="-128"/>
                  <a:cs typeface="+mn-cs"/>
                </a:rPr>
                <a:t>TOT </a:t>
              </a:r>
              <a:r>
                <a:rPr lang="en-US" sz="2400" i="1" dirty="0" smtClean="0">
                  <a:solidFill>
                    <a:srgbClr val="FFFFFF">
                      <a:lumMod val="50000"/>
                    </a:srgbClr>
                  </a:solidFill>
                  <a:latin typeface="Times" panose="02020603050405020304" pitchFamily="18" charset="0"/>
                  <a:ea typeface="ＭＳ Ｐゴシック" pitchFamily="34" charset="-128"/>
                  <a:cs typeface="+mn-cs"/>
                </a:rPr>
                <a:t>16 </a:t>
              </a:r>
              <a:r>
                <a:rPr lang="en-US" sz="2400" i="1" dirty="0">
                  <a:solidFill>
                    <a:srgbClr val="FFFFFF">
                      <a:lumMod val="50000"/>
                    </a:srgbClr>
                  </a:solidFill>
                  <a:latin typeface="Times" panose="02020603050405020304" pitchFamily="18" charset="0"/>
                  <a:ea typeface="ＭＳ Ｐゴシック" pitchFamily="34" charset="-128"/>
                  <a:cs typeface="+mn-cs"/>
                </a:rPr>
                <a:t>M€</a:t>
              </a:r>
              <a:endParaRPr lang="nl-BE" sz="2400" i="1" dirty="0">
                <a:solidFill>
                  <a:srgbClr val="FFFFFF">
                    <a:lumMod val="50000"/>
                  </a:srgbClr>
                </a:solidFill>
                <a:latin typeface="Times" panose="02020603050405020304" pitchFamily="18" charset="0"/>
                <a:ea typeface="ＭＳ Ｐゴシック" pitchFamily="34" charset="-128"/>
                <a:cs typeface="+mn-cs"/>
              </a:endParaRPr>
            </a:p>
          </p:txBody>
        </p:sp>
        <p:graphicFrame>
          <p:nvGraphicFramePr>
            <p:cNvPr id="13" name="Chart 12"/>
            <p:cNvGraphicFramePr>
              <a:graphicFrameLocks/>
            </p:cNvGraphicFramePr>
            <p:nvPr>
              <p:extLst/>
            </p:nvPr>
          </p:nvGraphicFramePr>
          <p:xfrm>
            <a:off x="828673" y="1434090"/>
            <a:ext cx="1445025" cy="1522186"/>
          </p:xfrm>
          <a:graphic>
            <a:graphicData uri="http://schemas.openxmlformats.org/drawingml/2006/chart">
              <c:chart xmlns:c="http://schemas.openxmlformats.org/drawingml/2006/chart" xmlns:r="http://schemas.openxmlformats.org/officeDocument/2006/relationships" r:id="rId3"/>
            </a:graphicData>
          </a:graphic>
        </p:graphicFrame>
      </p:grpSp>
      <p:pic>
        <p:nvPicPr>
          <p:cNvPr id="7" name="Picture 4" descr="http://www.itm-power.com/wp-content/uploads/2017/09/page-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788" y="5122315"/>
            <a:ext cx="4021539" cy="3016891"/>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http://www.itm-power.com/wp-content/uploads/2018/01/Refhyne_Logo_ColourRG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04786" y="2615233"/>
            <a:ext cx="6427539" cy="1546894"/>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4339ED28-E993-49D6-BD18-15C7F8F3C0F1}"/>
              </a:ext>
            </a:extLst>
          </p:cNvPr>
          <p:cNvPicPr>
            <a:picLocks noChangeAspect="1"/>
          </p:cNvPicPr>
          <p:nvPr/>
        </p:nvPicPr>
        <p:blipFill>
          <a:blip r:embed="rId6"/>
          <a:stretch>
            <a:fillRect/>
          </a:stretch>
        </p:blipFill>
        <p:spPr>
          <a:xfrm>
            <a:off x="5495256" y="5116827"/>
            <a:ext cx="7272808" cy="3040546"/>
          </a:xfrm>
          <a:prstGeom prst="rect">
            <a:avLst/>
          </a:prstGeom>
        </p:spPr>
      </p:pic>
      <p:pic>
        <p:nvPicPr>
          <p:cNvPr id="16" name="CBAAF243-971E-431D-B39E-D2856DA03D1E" descr="CBAAF243-971E-431D-B39E-D2856DA03D1E">
            <a:extLst>
              <a:ext uri="{FF2B5EF4-FFF2-40B4-BE49-F238E27FC236}">
                <a16:creationId xmlns:a16="http://schemas.microsoft.com/office/drawing/2014/main" id="{A06A79B2-631E-41E0-96A5-6C6486315E8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9603" b="27655"/>
          <a:stretch/>
        </p:blipFill>
        <p:spPr bwMode="auto">
          <a:xfrm>
            <a:off x="14074730" y="5122315"/>
            <a:ext cx="8947212" cy="3035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2390035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CD1E7C23-2AAD-0D45-B01B-5A673730BB06}" type="slidenum">
              <a:rPr lang="en-US" smtClean="0"/>
              <a:pPr/>
              <a:t>13</a:t>
            </a:fld>
            <a:endParaRPr lang="en-US" dirty="0"/>
          </a:p>
        </p:txBody>
      </p:sp>
      <p:sp>
        <p:nvSpPr>
          <p:cNvPr id="3" name="Content Placeholder 2"/>
          <p:cNvSpPr>
            <a:spLocks noGrp="1"/>
          </p:cNvSpPr>
          <p:nvPr>
            <p:ph sz="quarter" idx="20"/>
          </p:nvPr>
        </p:nvSpPr>
        <p:spPr/>
        <p:txBody>
          <a:bodyPr/>
          <a:lstStyle/>
          <a:p>
            <a:r>
              <a:rPr lang="en-GB" dirty="0" smtClean="0"/>
              <a:t>Pushing the limits of electrolysis</a:t>
            </a:r>
            <a:endParaRPr lang="en-GB" dirty="0"/>
          </a:p>
        </p:txBody>
      </p:sp>
      <p:sp>
        <p:nvSpPr>
          <p:cNvPr id="4" name="Content Placeholder 3"/>
          <p:cNvSpPr>
            <a:spLocks noGrp="1"/>
          </p:cNvSpPr>
          <p:nvPr>
            <p:ph sz="quarter" idx="21"/>
          </p:nvPr>
        </p:nvSpPr>
        <p:spPr>
          <a:xfrm>
            <a:off x="1102768" y="1671169"/>
            <a:ext cx="20234248" cy="492443"/>
          </a:xfrm>
        </p:spPr>
        <p:txBody>
          <a:bodyPr/>
          <a:lstStyle/>
          <a:p>
            <a:r>
              <a:rPr lang="en-US" dirty="0" smtClean="0"/>
              <a:t>2017 Game-changer electrolysis projects</a:t>
            </a:r>
            <a:endParaRPr lang="en-GB" dirty="0"/>
          </a:p>
        </p:txBody>
      </p:sp>
      <p:sp>
        <p:nvSpPr>
          <p:cNvPr id="6" name="Content Placeholder 3"/>
          <p:cNvSpPr txBox="1">
            <a:spLocks/>
          </p:cNvSpPr>
          <p:nvPr/>
        </p:nvSpPr>
        <p:spPr>
          <a:xfrm>
            <a:off x="1174776" y="3689648"/>
            <a:ext cx="15841760" cy="2769989"/>
          </a:xfrm>
          <a:prstGeom prst="rect">
            <a:avLst/>
          </a:prstGeom>
        </p:spPr>
        <p:txBody>
          <a:bodyPr wrap="square" lIns="0" tIns="0" rIns="0" bIns="0" anchor="t" anchorCtr="0">
            <a:spAutoFit/>
          </a:bodyPr>
          <a:lstStyle>
            <a:lvl1pPr marL="317500" indent="0" algn="l" rtl="0" fontAlgn="base">
              <a:spcBef>
                <a:spcPts val="5200"/>
              </a:spcBef>
              <a:spcAft>
                <a:spcPct val="0"/>
              </a:spcAft>
              <a:buSzPct val="171000"/>
              <a:buFont typeface="Gill Sans" charset="0"/>
              <a:buNone/>
              <a:defRPr sz="3200" b="0" kern="1200" baseline="0">
                <a:solidFill>
                  <a:srgbClr val="0081C7"/>
                </a:solidFill>
                <a:latin typeface="Calibri" charset="0"/>
                <a:ea typeface="Calibri" charset="0"/>
                <a:cs typeface="Calibri" charset="0"/>
                <a:sym typeface="Gill Sans" charset="0"/>
              </a:defRPr>
            </a:lvl1pPr>
            <a:lvl2pPr marL="762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2pPr>
            <a:lvl3pPr marL="1206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3pPr>
            <a:lvl4pPr marL="1651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4pPr>
            <a:lvl5pPr marL="2095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altLang="en-US" sz="3600" dirty="0" smtClean="0">
                <a:ea typeface="MS PGothic" charset="-128"/>
              </a:rPr>
              <a:t>NEPTUNE project</a:t>
            </a:r>
          </a:p>
          <a:p>
            <a:pPr marL="571500" indent="-571500">
              <a:spcBef>
                <a:spcPts val="0"/>
              </a:spcBef>
              <a:buFont typeface="Arial" panose="020B0604020202020204" pitchFamily="34" charset="0"/>
              <a:buChar char="•"/>
            </a:pPr>
            <a:r>
              <a:rPr lang="en-US" sz="3600" dirty="0" smtClean="0">
                <a:solidFill>
                  <a:schemeClr val="tx1"/>
                </a:solidFill>
              </a:rPr>
              <a:t>self-pressurizing 100 bar </a:t>
            </a:r>
            <a:r>
              <a:rPr lang="en-US" sz="3600" dirty="0">
                <a:solidFill>
                  <a:schemeClr val="tx1"/>
                </a:solidFill>
              </a:rPr>
              <a:t>PEM </a:t>
            </a:r>
            <a:r>
              <a:rPr lang="en-US" sz="3600" dirty="0" err="1">
                <a:solidFill>
                  <a:schemeClr val="tx1"/>
                </a:solidFill>
              </a:rPr>
              <a:t>electrolyser</a:t>
            </a:r>
            <a:r>
              <a:rPr lang="en-US" sz="3600" dirty="0">
                <a:solidFill>
                  <a:schemeClr val="tx1"/>
                </a:solidFill>
              </a:rPr>
              <a:t> system of 48-115 kW</a:t>
            </a:r>
          </a:p>
          <a:p>
            <a:pPr marL="571500" indent="-571500">
              <a:spcBef>
                <a:spcPts val="0"/>
              </a:spcBef>
              <a:buFont typeface="Arial" panose="020B0604020202020204" pitchFamily="34" charset="0"/>
              <a:buChar char="•"/>
            </a:pPr>
            <a:r>
              <a:rPr lang="en-US" sz="3600" dirty="0">
                <a:solidFill>
                  <a:schemeClr val="tx1"/>
                </a:solidFill>
              </a:rPr>
              <a:t>current densities of </a:t>
            </a:r>
            <a:r>
              <a:rPr lang="en-US" sz="3600" dirty="0" smtClean="0">
                <a:solidFill>
                  <a:schemeClr val="tx1"/>
                </a:solidFill>
              </a:rPr>
              <a:t>4-8 </a:t>
            </a:r>
            <a:r>
              <a:rPr lang="en-US" sz="3600" dirty="0">
                <a:solidFill>
                  <a:schemeClr val="tx1"/>
                </a:solidFill>
              </a:rPr>
              <a:t>A⋅</a:t>
            </a:r>
            <a:r>
              <a:rPr lang="en-US" sz="3600" dirty="0" smtClean="0">
                <a:solidFill>
                  <a:schemeClr val="tx1"/>
                </a:solidFill>
              </a:rPr>
              <a:t>cm-2</a:t>
            </a:r>
            <a:r>
              <a:rPr lang="el-GR" sz="3600" dirty="0" smtClean="0">
                <a:solidFill>
                  <a:schemeClr val="tx1"/>
                </a:solidFill>
              </a:rPr>
              <a:t>, &lt;50 </a:t>
            </a:r>
            <a:r>
              <a:rPr lang="en-GB" sz="3600" dirty="0" smtClean="0">
                <a:solidFill>
                  <a:schemeClr val="tx1"/>
                </a:solidFill>
              </a:rPr>
              <a:t>kWh/kg H2</a:t>
            </a:r>
            <a:endParaRPr lang="en-US" sz="3600" dirty="0">
              <a:solidFill>
                <a:schemeClr val="tx1"/>
              </a:solidFill>
            </a:endParaRPr>
          </a:p>
          <a:p>
            <a:pPr marL="571500" indent="-571500">
              <a:spcBef>
                <a:spcPts val="0"/>
              </a:spcBef>
              <a:buFont typeface="Arial" panose="020B0604020202020204" pitchFamily="34" charset="0"/>
              <a:buChar char="•"/>
            </a:pPr>
            <a:r>
              <a:rPr lang="en-GB" sz="3600" dirty="0">
                <a:solidFill>
                  <a:schemeClr val="tx1"/>
                </a:solidFill>
              </a:rPr>
              <a:t>at least </a:t>
            </a:r>
            <a:r>
              <a:rPr lang="en-US" sz="3600" dirty="0">
                <a:solidFill>
                  <a:schemeClr val="tx1"/>
                </a:solidFill>
              </a:rPr>
              <a:t>4,000 hours (cumulative, 2000 h steady-state, 2000 h cycled </a:t>
            </a:r>
            <a:r>
              <a:rPr lang="en-US" sz="3600" dirty="0" smtClean="0">
                <a:solidFill>
                  <a:schemeClr val="tx1"/>
                </a:solidFill>
              </a:rPr>
              <a:t>operation)</a:t>
            </a:r>
            <a:endParaRPr lang="en-GB" sz="3600" dirty="0"/>
          </a:p>
          <a:p>
            <a:pPr marL="0">
              <a:spcBef>
                <a:spcPts val="0"/>
              </a:spcBef>
            </a:pPr>
            <a:endParaRPr lang="en-GB" altLang="en-US" sz="3600" dirty="0" smtClean="0">
              <a:ea typeface="MS PGothic" charset="-128"/>
            </a:endParaRPr>
          </a:p>
        </p:txBody>
      </p:sp>
      <p:sp>
        <p:nvSpPr>
          <p:cNvPr id="9" name="Content Placeholder 3"/>
          <p:cNvSpPr txBox="1">
            <a:spLocks/>
          </p:cNvSpPr>
          <p:nvPr/>
        </p:nvSpPr>
        <p:spPr>
          <a:xfrm>
            <a:off x="1145160" y="6425952"/>
            <a:ext cx="15841760" cy="2215991"/>
          </a:xfrm>
          <a:prstGeom prst="rect">
            <a:avLst/>
          </a:prstGeom>
        </p:spPr>
        <p:txBody>
          <a:bodyPr wrap="square" lIns="0" tIns="0" rIns="0" bIns="0" anchor="t" anchorCtr="0">
            <a:spAutoFit/>
          </a:bodyPr>
          <a:lstStyle>
            <a:lvl1pPr marL="317500" indent="0" algn="l" rtl="0" fontAlgn="base">
              <a:spcBef>
                <a:spcPts val="5200"/>
              </a:spcBef>
              <a:spcAft>
                <a:spcPct val="0"/>
              </a:spcAft>
              <a:buSzPct val="171000"/>
              <a:buFont typeface="Gill Sans" charset="0"/>
              <a:buNone/>
              <a:defRPr sz="3200" b="0" kern="1200" baseline="0">
                <a:solidFill>
                  <a:srgbClr val="0081C7"/>
                </a:solidFill>
                <a:latin typeface="Calibri" charset="0"/>
                <a:ea typeface="Calibri" charset="0"/>
                <a:cs typeface="Calibri" charset="0"/>
                <a:sym typeface="Gill Sans" charset="0"/>
              </a:defRPr>
            </a:lvl1pPr>
            <a:lvl2pPr marL="762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2pPr>
            <a:lvl3pPr marL="1206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3pPr>
            <a:lvl4pPr marL="1651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4pPr>
            <a:lvl5pPr marL="2095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altLang="en-US" sz="3600" dirty="0" smtClean="0">
                <a:ea typeface="MS PGothic" charset="-128"/>
              </a:rPr>
              <a:t>PRETZEL project</a:t>
            </a:r>
          </a:p>
          <a:p>
            <a:pPr marL="571500" indent="-571500">
              <a:spcBef>
                <a:spcPts val="0"/>
              </a:spcBef>
              <a:buFont typeface="Arial" panose="020B0604020202020204" pitchFamily="34" charset="0"/>
              <a:buChar char="•"/>
            </a:pPr>
            <a:r>
              <a:rPr lang="en-US" sz="3600" dirty="0" smtClean="0">
                <a:solidFill>
                  <a:schemeClr val="tx1"/>
                </a:solidFill>
              </a:rPr>
              <a:t>Cell concept capable of 100 bar, </a:t>
            </a:r>
            <a:r>
              <a:rPr lang="en-US" sz="3600" dirty="0">
                <a:solidFill>
                  <a:schemeClr val="tx1"/>
                </a:solidFill>
              </a:rPr>
              <a:t>PEM </a:t>
            </a:r>
            <a:r>
              <a:rPr lang="en-US" sz="3600" dirty="0" err="1">
                <a:solidFill>
                  <a:schemeClr val="tx1"/>
                </a:solidFill>
              </a:rPr>
              <a:t>electrolyser</a:t>
            </a:r>
            <a:r>
              <a:rPr lang="en-US" sz="3600" dirty="0">
                <a:solidFill>
                  <a:schemeClr val="tx1"/>
                </a:solidFill>
              </a:rPr>
              <a:t> system of </a:t>
            </a:r>
            <a:r>
              <a:rPr lang="en-US" sz="3600" dirty="0" smtClean="0">
                <a:solidFill>
                  <a:schemeClr val="tx1"/>
                </a:solidFill>
              </a:rPr>
              <a:t>25 </a:t>
            </a:r>
            <a:r>
              <a:rPr lang="en-US" sz="3600" dirty="0">
                <a:solidFill>
                  <a:schemeClr val="tx1"/>
                </a:solidFill>
              </a:rPr>
              <a:t>kW</a:t>
            </a:r>
          </a:p>
          <a:p>
            <a:pPr marL="571500" indent="-571500">
              <a:spcBef>
                <a:spcPts val="0"/>
              </a:spcBef>
              <a:buFont typeface="Arial" panose="020B0604020202020204" pitchFamily="34" charset="0"/>
              <a:buChar char="•"/>
            </a:pPr>
            <a:r>
              <a:rPr lang="en-US" sz="3600" dirty="0">
                <a:solidFill>
                  <a:schemeClr val="tx1"/>
                </a:solidFill>
              </a:rPr>
              <a:t>current densities of </a:t>
            </a:r>
            <a:r>
              <a:rPr lang="en-US" sz="3600" dirty="0" smtClean="0">
                <a:solidFill>
                  <a:schemeClr val="tx1"/>
                </a:solidFill>
              </a:rPr>
              <a:t>4-6 </a:t>
            </a:r>
            <a:r>
              <a:rPr lang="en-US" sz="3600" dirty="0">
                <a:solidFill>
                  <a:schemeClr val="tx1"/>
                </a:solidFill>
              </a:rPr>
              <a:t>A⋅</a:t>
            </a:r>
            <a:r>
              <a:rPr lang="en-US" sz="3600" dirty="0" smtClean="0">
                <a:solidFill>
                  <a:schemeClr val="tx1"/>
                </a:solidFill>
              </a:rPr>
              <a:t>cm-2, </a:t>
            </a:r>
            <a:r>
              <a:rPr lang="en-US" sz="3600" dirty="0">
                <a:solidFill>
                  <a:schemeClr val="tx1"/>
                </a:solidFill>
              </a:rPr>
              <a:t>non-precious metal </a:t>
            </a:r>
            <a:r>
              <a:rPr lang="en-US" sz="3600" dirty="0" smtClean="0">
                <a:solidFill>
                  <a:schemeClr val="tx1"/>
                </a:solidFill>
              </a:rPr>
              <a:t>coatings</a:t>
            </a:r>
            <a:endParaRPr lang="en-US" sz="3600" dirty="0">
              <a:solidFill>
                <a:schemeClr val="tx1"/>
              </a:solidFill>
            </a:endParaRPr>
          </a:p>
          <a:p>
            <a:pPr marL="571500" indent="-571500">
              <a:spcBef>
                <a:spcPts val="0"/>
              </a:spcBef>
              <a:buFont typeface="Arial" panose="020B0604020202020204" pitchFamily="34" charset="0"/>
              <a:buChar char="•"/>
            </a:pPr>
            <a:r>
              <a:rPr lang="en-GB" sz="3600" dirty="0">
                <a:solidFill>
                  <a:schemeClr val="tx1"/>
                </a:solidFill>
              </a:rPr>
              <a:t>at least </a:t>
            </a:r>
            <a:r>
              <a:rPr lang="en-US" sz="3600" dirty="0" smtClean="0">
                <a:solidFill>
                  <a:schemeClr val="tx1"/>
                </a:solidFill>
              </a:rPr>
              <a:t>2000 </a:t>
            </a:r>
            <a:r>
              <a:rPr lang="en-US" sz="3600" dirty="0">
                <a:solidFill>
                  <a:schemeClr val="tx1"/>
                </a:solidFill>
              </a:rPr>
              <a:t>h </a:t>
            </a:r>
            <a:r>
              <a:rPr lang="en-US" sz="3600" dirty="0" smtClean="0">
                <a:solidFill>
                  <a:schemeClr val="tx1"/>
                </a:solidFill>
              </a:rPr>
              <a:t>operation</a:t>
            </a:r>
          </a:p>
        </p:txBody>
      </p:sp>
      <p:sp>
        <p:nvSpPr>
          <p:cNvPr id="10" name="Content Placeholder 3"/>
          <p:cNvSpPr txBox="1">
            <a:spLocks/>
          </p:cNvSpPr>
          <p:nvPr/>
        </p:nvSpPr>
        <p:spPr>
          <a:xfrm>
            <a:off x="1145160" y="9162256"/>
            <a:ext cx="15841760" cy="3877985"/>
          </a:xfrm>
          <a:prstGeom prst="rect">
            <a:avLst/>
          </a:prstGeom>
        </p:spPr>
        <p:txBody>
          <a:bodyPr wrap="square" lIns="0" tIns="0" rIns="0" bIns="0" anchor="t" anchorCtr="0">
            <a:spAutoFit/>
          </a:bodyPr>
          <a:lstStyle>
            <a:lvl1pPr marL="317500" indent="0" algn="l" rtl="0" fontAlgn="base">
              <a:spcBef>
                <a:spcPts val="5200"/>
              </a:spcBef>
              <a:spcAft>
                <a:spcPct val="0"/>
              </a:spcAft>
              <a:buSzPct val="171000"/>
              <a:buFont typeface="Gill Sans" charset="0"/>
              <a:buNone/>
              <a:defRPr sz="3200" b="0" kern="1200" baseline="0">
                <a:solidFill>
                  <a:srgbClr val="0081C7"/>
                </a:solidFill>
                <a:latin typeface="Calibri" charset="0"/>
                <a:ea typeface="Calibri" charset="0"/>
                <a:cs typeface="Calibri" charset="0"/>
                <a:sym typeface="Gill Sans" charset="0"/>
              </a:defRPr>
            </a:lvl1pPr>
            <a:lvl2pPr marL="762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2pPr>
            <a:lvl3pPr marL="1206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3pPr>
            <a:lvl4pPr marL="1651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4pPr>
            <a:lvl5pPr marL="2095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altLang="en-US" sz="3600" dirty="0" smtClean="0">
                <a:ea typeface="MS PGothic" charset="-128"/>
              </a:rPr>
              <a:t>GAMER project</a:t>
            </a:r>
          </a:p>
          <a:p>
            <a:pPr marL="571500" indent="-571500">
              <a:spcBef>
                <a:spcPts val="0"/>
              </a:spcBef>
              <a:buFont typeface="Arial" panose="020B0604020202020204" pitchFamily="34" charset="0"/>
              <a:buChar char="•"/>
            </a:pPr>
            <a:r>
              <a:rPr lang="en-US" sz="3600" dirty="0" smtClean="0">
                <a:solidFill>
                  <a:schemeClr val="tx1"/>
                </a:solidFill>
              </a:rPr>
              <a:t>Tubular proton ceramic </a:t>
            </a:r>
            <a:r>
              <a:rPr lang="en-US" sz="3600" dirty="0" err="1" smtClean="0">
                <a:solidFill>
                  <a:schemeClr val="tx1"/>
                </a:solidFill>
              </a:rPr>
              <a:t>electrolyser</a:t>
            </a:r>
            <a:r>
              <a:rPr lang="en-US" sz="3600" dirty="0" smtClean="0">
                <a:solidFill>
                  <a:schemeClr val="tx1"/>
                </a:solidFill>
              </a:rPr>
              <a:t> @ 30 bar,  10kW</a:t>
            </a:r>
          </a:p>
          <a:p>
            <a:pPr marL="571500" indent="-571500">
              <a:spcBef>
                <a:spcPts val="0"/>
              </a:spcBef>
              <a:buFont typeface="Arial" panose="020B0604020202020204" pitchFamily="34" charset="0"/>
              <a:buChar char="•"/>
            </a:pPr>
            <a:r>
              <a:rPr lang="en-US" sz="3600" dirty="0" smtClean="0">
                <a:solidFill>
                  <a:schemeClr val="tx1"/>
                </a:solidFill>
              </a:rPr>
              <a:t>Integrated steam </a:t>
            </a:r>
            <a:r>
              <a:rPr lang="en-US" sz="3600" dirty="0" err="1" smtClean="0">
                <a:solidFill>
                  <a:schemeClr val="tx1"/>
                </a:solidFill>
              </a:rPr>
              <a:t>electrolyser</a:t>
            </a:r>
            <a:r>
              <a:rPr lang="en-US" sz="3600" dirty="0" smtClean="0">
                <a:solidFill>
                  <a:schemeClr val="tx1"/>
                </a:solidFill>
              </a:rPr>
              <a:t> to produce dry pressurized H2</a:t>
            </a:r>
            <a:endParaRPr lang="en-US" sz="3600" dirty="0">
              <a:solidFill>
                <a:schemeClr val="tx1"/>
              </a:solidFill>
            </a:endParaRPr>
          </a:p>
          <a:p>
            <a:pPr marL="571500" indent="-571500">
              <a:spcBef>
                <a:spcPts val="0"/>
              </a:spcBef>
              <a:buFont typeface="Arial" panose="020B0604020202020204" pitchFamily="34" charset="0"/>
              <a:buChar char="•"/>
            </a:pPr>
            <a:r>
              <a:rPr lang="en-US" sz="3600" dirty="0">
                <a:solidFill>
                  <a:schemeClr val="tx1"/>
                </a:solidFill>
              </a:rPr>
              <a:t>current densities of </a:t>
            </a:r>
            <a:r>
              <a:rPr lang="en-US" sz="3600" dirty="0" smtClean="0">
                <a:solidFill>
                  <a:schemeClr val="tx1"/>
                </a:solidFill>
              </a:rPr>
              <a:t>4-6 </a:t>
            </a:r>
            <a:r>
              <a:rPr lang="en-US" sz="3600" dirty="0">
                <a:solidFill>
                  <a:schemeClr val="tx1"/>
                </a:solidFill>
              </a:rPr>
              <a:t>A⋅cm-2.</a:t>
            </a:r>
          </a:p>
          <a:p>
            <a:pPr marL="571500" indent="-571500">
              <a:spcBef>
                <a:spcPts val="0"/>
              </a:spcBef>
              <a:buFont typeface="Arial" panose="020B0604020202020204" pitchFamily="34" charset="0"/>
              <a:buChar char="•"/>
            </a:pPr>
            <a:r>
              <a:rPr lang="en-GB" sz="3600" dirty="0" smtClean="0">
                <a:solidFill>
                  <a:schemeClr val="tx1"/>
                </a:solidFill>
              </a:rPr>
              <a:t>Operation @ 500-700 </a:t>
            </a:r>
            <a:r>
              <a:rPr lang="en-GB" sz="3600" baseline="30000" dirty="0" err="1" smtClean="0">
                <a:solidFill>
                  <a:schemeClr val="tx1"/>
                </a:solidFill>
              </a:rPr>
              <a:t>o</a:t>
            </a:r>
            <a:r>
              <a:rPr lang="en-GB" sz="3600" dirty="0" err="1" smtClean="0">
                <a:solidFill>
                  <a:schemeClr val="tx1"/>
                </a:solidFill>
              </a:rPr>
              <a:t>C</a:t>
            </a:r>
            <a:r>
              <a:rPr lang="en-GB" sz="3600" dirty="0" smtClean="0">
                <a:solidFill>
                  <a:schemeClr val="tx1"/>
                </a:solidFill>
              </a:rPr>
              <a:t> </a:t>
            </a:r>
          </a:p>
          <a:p>
            <a:pPr marL="0">
              <a:spcBef>
                <a:spcPts val="0"/>
              </a:spcBef>
            </a:pPr>
            <a:endParaRPr lang="en-GB" sz="3600" dirty="0"/>
          </a:p>
          <a:p>
            <a:pPr marL="0">
              <a:spcBef>
                <a:spcPts val="0"/>
              </a:spcBef>
            </a:pPr>
            <a:endParaRPr lang="en-GB" altLang="en-US" sz="3600" dirty="0" smtClean="0">
              <a:ea typeface="MS PGothic" charset="-128"/>
            </a:endParaRPr>
          </a:p>
        </p:txBody>
      </p:sp>
      <p:pic>
        <p:nvPicPr>
          <p:cNvPr id="1026" name="Picture 2" descr="logo final Neptu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44728" y="3977680"/>
            <a:ext cx="3238500" cy="1762126"/>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10;              Pretz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9376" y="7005925"/>
            <a:ext cx="4824536" cy="1708026"/>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19199641" y="10003189"/>
            <a:ext cx="2160240" cy="2296318"/>
          </a:xfrm>
          <a:prstGeom prst="rect">
            <a:avLst/>
          </a:prstGeom>
        </p:spPr>
      </p:pic>
      <p:pic>
        <p:nvPicPr>
          <p:cNvPr id="11" name="Picture 10"/>
          <p:cNvPicPr>
            <a:picLocks noChangeAspect="1"/>
          </p:cNvPicPr>
          <p:nvPr/>
        </p:nvPicPr>
        <p:blipFill>
          <a:blip r:embed="rId6"/>
          <a:stretch>
            <a:fillRect/>
          </a:stretch>
        </p:blipFill>
        <p:spPr>
          <a:xfrm rot="20116138">
            <a:off x="14035279" y="1535727"/>
            <a:ext cx="5276395" cy="2395422"/>
          </a:xfrm>
          <a:prstGeom prst="rect">
            <a:avLst/>
          </a:prstGeom>
        </p:spPr>
      </p:pic>
    </p:spTree>
    <p:extLst>
      <p:ext uri="{BB962C8B-B14F-4D97-AF65-F5344CB8AC3E}">
        <p14:creationId xmlns:p14="http://schemas.microsoft.com/office/powerpoint/2010/main" val="30416552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CD1E7C23-2AAD-0D45-B01B-5A673730BB06}" type="slidenum">
              <a:rPr lang="en-US" smtClean="0"/>
              <a:pPr/>
              <a:t>14</a:t>
            </a:fld>
            <a:endParaRPr lang="en-US" dirty="0"/>
          </a:p>
        </p:txBody>
      </p:sp>
      <p:sp>
        <p:nvSpPr>
          <p:cNvPr id="3" name="Content Placeholder 2"/>
          <p:cNvSpPr>
            <a:spLocks noGrp="1"/>
          </p:cNvSpPr>
          <p:nvPr>
            <p:ph sz="quarter" idx="20"/>
          </p:nvPr>
        </p:nvSpPr>
        <p:spPr/>
        <p:txBody>
          <a:bodyPr/>
          <a:lstStyle/>
          <a:p>
            <a:r>
              <a:rPr lang="en-GB" dirty="0" smtClean="0"/>
              <a:t>Hydrogen injection in the NG grid</a:t>
            </a:r>
            <a:endParaRPr lang="en-GB" dirty="0"/>
          </a:p>
        </p:txBody>
      </p:sp>
      <p:sp>
        <p:nvSpPr>
          <p:cNvPr id="4" name="Content Placeholder 3"/>
          <p:cNvSpPr>
            <a:spLocks noGrp="1"/>
          </p:cNvSpPr>
          <p:nvPr>
            <p:ph sz="quarter" idx="21"/>
          </p:nvPr>
        </p:nvSpPr>
        <p:spPr>
          <a:xfrm>
            <a:off x="1102768" y="1671169"/>
            <a:ext cx="20234248" cy="492443"/>
          </a:xfrm>
        </p:spPr>
        <p:txBody>
          <a:bodyPr/>
          <a:lstStyle/>
          <a:p>
            <a:r>
              <a:rPr lang="en-US" dirty="0" smtClean="0"/>
              <a:t>2019 call for proposals: three topics</a:t>
            </a:r>
            <a:endParaRPr lang="en-GB" dirty="0"/>
          </a:p>
        </p:txBody>
      </p:sp>
      <p:sp>
        <p:nvSpPr>
          <p:cNvPr id="6" name="Content Placeholder 3"/>
          <p:cNvSpPr txBox="1">
            <a:spLocks/>
          </p:cNvSpPr>
          <p:nvPr/>
        </p:nvSpPr>
        <p:spPr>
          <a:xfrm>
            <a:off x="1174776" y="3689648"/>
            <a:ext cx="15841760" cy="2215991"/>
          </a:xfrm>
          <a:prstGeom prst="rect">
            <a:avLst/>
          </a:prstGeom>
        </p:spPr>
        <p:txBody>
          <a:bodyPr wrap="square" lIns="0" tIns="0" rIns="0" bIns="0" anchor="t" anchorCtr="0">
            <a:spAutoFit/>
          </a:bodyPr>
          <a:lstStyle>
            <a:lvl1pPr marL="317500" indent="0" algn="l" rtl="0" fontAlgn="base">
              <a:spcBef>
                <a:spcPts val="5200"/>
              </a:spcBef>
              <a:spcAft>
                <a:spcPct val="0"/>
              </a:spcAft>
              <a:buSzPct val="171000"/>
              <a:buFont typeface="Gill Sans" charset="0"/>
              <a:buNone/>
              <a:defRPr sz="3200" b="0" kern="1200" baseline="0">
                <a:solidFill>
                  <a:srgbClr val="0081C7"/>
                </a:solidFill>
                <a:latin typeface="Calibri" charset="0"/>
                <a:ea typeface="Calibri" charset="0"/>
                <a:cs typeface="Calibri" charset="0"/>
                <a:sym typeface="Gill Sans" charset="0"/>
              </a:defRPr>
            </a:lvl1pPr>
            <a:lvl2pPr marL="762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2pPr>
            <a:lvl3pPr marL="1206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3pPr>
            <a:lvl4pPr marL="1651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4pPr>
            <a:lvl5pPr marL="2095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altLang="en-US" sz="3600" dirty="0">
                <a:ea typeface="MS PGothic" charset="-128"/>
              </a:rPr>
              <a:t>FCH-02-1-2019: Combined </a:t>
            </a:r>
            <a:r>
              <a:rPr lang="en-US" altLang="en-US" sz="3600" dirty="0" err="1">
                <a:ea typeface="MS PGothic" charset="-128"/>
              </a:rPr>
              <a:t>electrolyser</a:t>
            </a:r>
            <a:r>
              <a:rPr lang="en-US" altLang="en-US" sz="3600" dirty="0">
                <a:ea typeface="MS PGothic" charset="-128"/>
              </a:rPr>
              <a:t>-HRS and Power-to-Gas </a:t>
            </a:r>
            <a:r>
              <a:rPr lang="en-US" altLang="en-US" sz="3600" dirty="0" smtClean="0">
                <a:ea typeface="MS PGothic" charset="-128"/>
              </a:rPr>
              <a:t>system</a:t>
            </a:r>
          </a:p>
          <a:p>
            <a:pPr marL="571500" indent="-571500">
              <a:spcBef>
                <a:spcPts val="0"/>
              </a:spcBef>
              <a:buFont typeface="Arial" panose="020B0604020202020204" pitchFamily="34" charset="0"/>
              <a:buChar char="•"/>
            </a:pPr>
            <a:r>
              <a:rPr lang="en-US" sz="3600" dirty="0" smtClean="0">
                <a:solidFill>
                  <a:schemeClr val="tx1"/>
                </a:solidFill>
              </a:rPr>
              <a:t>Up to 600kg/d injection at NG distribution (low pressure) grid</a:t>
            </a:r>
            <a:endParaRPr lang="en-US" sz="3600" dirty="0">
              <a:solidFill>
                <a:schemeClr val="tx1"/>
              </a:solidFill>
            </a:endParaRPr>
          </a:p>
          <a:p>
            <a:pPr marL="0">
              <a:spcBef>
                <a:spcPts val="0"/>
              </a:spcBef>
            </a:pPr>
            <a:endParaRPr lang="en-GB" sz="3600" dirty="0"/>
          </a:p>
          <a:p>
            <a:pPr marL="0">
              <a:spcBef>
                <a:spcPts val="0"/>
              </a:spcBef>
            </a:pPr>
            <a:endParaRPr lang="en-GB" altLang="en-US" sz="3600" dirty="0" smtClean="0">
              <a:ea typeface="MS PGothic" charset="-128"/>
            </a:endParaRPr>
          </a:p>
        </p:txBody>
      </p:sp>
      <p:sp>
        <p:nvSpPr>
          <p:cNvPr id="9" name="Content Placeholder 3"/>
          <p:cNvSpPr txBox="1">
            <a:spLocks/>
          </p:cNvSpPr>
          <p:nvPr/>
        </p:nvSpPr>
        <p:spPr>
          <a:xfrm>
            <a:off x="1145160" y="6425952"/>
            <a:ext cx="15841760" cy="1661993"/>
          </a:xfrm>
          <a:prstGeom prst="rect">
            <a:avLst/>
          </a:prstGeom>
        </p:spPr>
        <p:txBody>
          <a:bodyPr wrap="square" lIns="0" tIns="0" rIns="0" bIns="0" anchor="t" anchorCtr="0">
            <a:spAutoFit/>
          </a:bodyPr>
          <a:lstStyle>
            <a:lvl1pPr marL="317500" indent="0" algn="l" rtl="0" fontAlgn="base">
              <a:spcBef>
                <a:spcPts val="5200"/>
              </a:spcBef>
              <a:spcAft>
                <a:spcPct val="0"/>
              </a:spcAft>
              <a:buSzPct val="171000"/>
              <a:buFont typeface="Gill Sans" charset="0"/>
              <a:buNone/>
              <a:defRPr sz="3200" b="0" kern="1200" baseline="0">
                <a:solidFill>
                  <a:srgbClr val="0081C7"/>
                </a:solidFill>
                <a:latin typeface="Calibri" charset="0"/>
                <a:ea typeface="Calibri" charset="0"/>
                <a:cs typeface="Calibri" charset="0"/>
                <a:sym typeface="Gill Sans" charset="0"/>
              </a:defRPr>
            </a:lvl1pPr>
            <a:lvl2pPr marL="762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2pPr>
            <a:lvl3pPr marL="1206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3pPr>
            <a:lvl4pPr marL="1651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4pPr>
            <a:lvl5pPr marL="2095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altLang="en-US" sz="3600" dirty="0">
                <a:ea typeface="MS PGothic" charset="-128"/>
              </a:rPr>
              <a:t>FCH-02-5-2019: Systematic validation of the ability to inject hydrogen at various admixture level into high-pressure gas networks in operational </a:t>
            </a:r>
            <a:r>
              <a:rPr lang="en-US" altLang="en-US" sz="3600" dirty="0" smtClean="0">
                <a:ea typeface="MS PGothic" charset="-128"/>
              </a:rPr>
              <a:t>conditions</a:t>
            </a:r>
            <a:endParaRPr lang="en-GB" altLang="en-US" sz="3600" dirty="0" smtClean="0">
              <a:ea typeface="MS PGothic" charset="-128"/>
            </a:endParaRPr>
          </a:p>
          <a:p>
            <a:pPr marL="571500" indent="-571500">
              <a:spcBef>
                <a:spcPts val="0"/>
              </a:spcBef>
              <a:buFont typeface="Arial" panose="020B0604020202020204" pitchFamily="34" charset="0"/>
              <a:buChar char="•"/>
            </a:pPr>
            <a:r>
              <a:rPr lang="en-US" sz="3600" dirty="0">
                <a:solidFill>
                  <a:schemeClr val="tx1"/>
                </a:solidFill>
              </a:rPr>
              <a:t>Up to </a:t>
            </a:r>
            <a:r>
              <a:rPr lang="en-US" sz="3600" dirty="0" smtClean="0">
                <a:solidFill>
                  <a:schemeClr val="tx1"/>
                </a:solidFill>
              </a:rPr>
              <a:t>120kg/d </a:t>
            </a:r>
            <a:r>
              <a:rPr lang="en-US" sz="3600" dirty="0">
                <a:solidFill>
                  <a:schemeClr val="tx1"/>
                </a:solidFill>
              </a:rPr>
              <a:t>injection at </a:t>
            </a:r>
            <a:r>
              <a:rPr lang="en-US" sz="3600" dirty="0" smtClean="0">
                <a:solidFill>
                  <a:schemeClr val="tx1"/>
                </a:solidFill>
              </a:rPr>
              <a:t>NG transmission (40-80bar) </a:t>
            </a:r>
            <a:r>
              <a:rPr lang="en-US" sz="3600" dirty="0">
                <a:solidFill>
                  <a:schemeClr val="tx1"/>
                </a:solidFill>
              </a:rPr>
              <a:t>gas grid</a:t>
            </a:r>
          </a:p>
        </p:txBody>
      </p:sp>
      <p:sp>
        <p:nvSpPr>
          <p:cNvPr id="10" name="Content Placeholder 3"/>
          <p:cNvSpPr txBox="1">
            <a:spLocks/>
          </p:cNvSpPr>
          <p:nvPr/>
        </p:nvSpPr>
        <p:spPr>
          <a:xfrm>
            <a:off x="1145160" y="9162256"/>
            <a:ext cx="15841760" cy="2769989"/>
          </a:xfrm>
          <a:prstGeom prst="rect">
            <a:avLst/>
          </a:prstGeom>
        </p:spPr>
        <p:txBody>
          <a:bodyPr wrap="square" lIns="0" tIns="0" rIns="0" bIns="0" anchor="t" anchorCtr="0">
            <a:spAutoFit/>
          </a:bodyPr>
          <a:lstStyle>
            <a:lvl1pPr marL="317500" indent="0" algn="l" rtl="0" fontAlgn="base">
              <a:spcBef>
                <a:spcPts val="5200"/>
              </a:spcBef>
              <a:spcAft>
                <a:spcPct val="0"/>
              </a:spcAft>
              <a:buSzPct val="171000"/>
              <a:buFont typeface="Gill Sans" charset="0"/>
              <a:buNone/>
              <a:defRPr sz="3200" b="0" kern="1200" baseline="0">
                <a:solidFill>
                  <a:srgbClr val="0081C7"/>
                </a:solidFill>
                <a:latin typeface="Calibri" charset="0"/>
                <a:ea typeface="Calibri" charset="0"/>
                <a:cs typeface="Calibri" charset="0"/>
                <a:sym typeface="Gill Sans" charset="0"/>
              </a:defRPr>
            </a:lvl1pPr>
            <a:lvl2pPr marL="762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2pPr>
            <a:lvl3pPr marL="1206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3pPr>
            <a:lvl4pPr marL="1651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4pPr>
            <a:lvl5pPr marL="2095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altLang="en-US" sz="3600" dirty="0">
                <a:ea typeface="MS PGothic" charset="-128"/>
              </a:rPr>
              <a:t>FCH-04-3-2019: Hydrogen admixtures in natural gas domestic and commercial end </a:t>
            </a:r>
            <a:r>
              <a:rPr lang="en-US" altLang="en-US" sz="3600" dirty="0" smtClean="0">
                <a:ea typeface="MS PGothic" charset="-128"/>
              </a:rPr>
              <a:t>uses</a:t>
            </a:r>
            <a:endParaRPr lang="en-GB" altLang="en-US" sz="3600" dirty="0" smtClean="0">
              <a:ea typeface="MS PGothic" charset="-128"/>
            </a:endParaRPr>
          </a:p>
          <a:p>
            <a:pPr marL="571500" indent="-571500">
              <a:spcBef>
                <a:spcPts val="0"/>
              </a:spcBef>
              <a:buFont typeface="Arial" panose="020B0604020202020204" pitchFamily="34" charset="0"/>
              <a:buChar char="•"/>
            </a:pPr>
            <a:r>
              <a:rPr lang="en-US" sz="3600" dirty="0" smtClean="0">
                <a:solidFill>
                  <a:schemeClr val="tx1"/>
                </a:solidFill>
              </a:rPr>
              <a:t>Impact of 10-60% H2 in NG injection to combustion characteristics, appliances performance and safety </a:t>
            </a:r>
          </a:p>
          <a:p>
            <a:pPr marL="0">
              <a:spcBef>
                <a:spcPts val="0"/>
              </a:spcBef>
            </a:pPr>
            <a:endParaRPr lang="en-GB" altLang="en-US" sz="3600" dirty="0" smtClean="0">
              <a:ea typeface="MS PGothic" charset="-128"/>
            </a:endParaRPr>
          </a:p>
        </p:txBody>
      </p:sp>
      <p:pic>
        <p:nvPicPr>
          <p:cNvPr id="11" name="Picture 10"/>
          <p:cNvPicPr>
            <a:picLocks noChangeAspect="1"/>
          </p:cNvPicPr>
          <p:nvPr/>
        </p:nvPicPr>
        <p:blipFill>
          <a:blip r:embed="rId3"/>
          <a:stretch>
            <a:fillRect/>
          </a:stretch>
        </p:blipFill>
        <p:spPr>
          <a:xfrm rot="20116138">
            <a:off x="14035279" y="1535727"/>
            <a:ext cx="5276395" cy="2395422"/>
          </a:xfrm>
          <a:prstGeom prst="rect">
            <a:avLst/>
          </a:prstGeom>
        </p:spPr>
      </p:pic>
    </p:spTree>
    <p:extLst>
      <p:ext uri="{BB962C8B-B14F-4D97-AF65-F5344CB8AC3E}">
        <p14:creationId xmlns:p14="http://schemas.microsoft.com/office/powerpoint/2010/main" val="29632948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20"/>
          </p:nvPr>
        </p:nvSpPr>
        <p:spPr/>
        <p:txBody>
          <a:bodyPr/>
          <a:lstStyle/>
          <a:p>
            <a:r>
              <a:rPr lang="en-GB" dirty="0" smtClean="0"/>
              <a:t>Standardisation of electrolyser testing protocols</a:t>
            </a:r>
            <a:endParaRPr lang="en-GB" dirty="0"/>
          </a:p>
        </p:txBody>
      </p:sp>
      <p:sp>
        <p:nvSpPr>
          <p:cNvPr id="3" name="Content Placeholder 2"/>
          <p:cNvSpPr>
            <a:spLocks noGrp="1"/>
          </p:cNvSpPr>
          <p:nvPr>
            <p:ph sz="quarter" idx="21"/>
          </p:nvPr>
        </p:nvSpPr>
        <p:spPr/>
        <p:txBody>
          <a:bodyPr/>
          <a:lstStyle/>
          <a:p>
            <a:r>
              <a:rPr lang="en-GB" dirty="0" smtClean="0"/>
              <a:t>Two parallel efforts</a:t>
            </a:r>
            <a:endParaRPr lang="en-GB" dirty="0"/>
          </a:p>
        </p:txBody>
      </p:sp>
      <p:pic>
        <p:nvPicPr>
          <p:cNvPr id="23" name="Picture 22"/>
          <p:cNvPicPr>
            <a:picLocks noChangeAspect="1"/>
          </p:cNvPicPr>
          <p:nvPr/>
        </p:nvPicPr>
        <p:blipFill>
          <a:blip r:embed="rId2"/>
          <a:stretch>
            <a:fillRect/>
          </a:stretch>
        </p:blipFill>
        <p:spPr>
          <a:xfrm>
            <a:off x="818362" y="5273401"/>
            <a:ext cx="4964926" cy="6913190"/>
          </a:xfrm>
          <a:prstGeom prst="rect">
            <a:avLst/>
          </a:prstGeom>
        </p:spPr>
      </p:pic>
      <p:pic>
        <p:nvPicPr>
          <p:cNvPr id="24" name="Picture 23"/>
          <p:cNvPicPr>
            <a:picLocks noChangeAspect="1"/>
          </p:cNvPicPr>
          <p:nvPr/>
        </p:nvPicPr>
        <p:blipFill>
          <a:blip r:embed="rId3"/>
          <a:stretch>
            <a:fillRect/>
          </a:stretch>
        </p:blipFill>
        <p:spPr>
          <a:xfrm>
            <a:off x="6279949" y="5273401"/>
            <a:ext cx="5048402" cy="6913190"/>
          </a:xfrm>
          <a:prstGeom prst="rect">
            <a:avLst/>
          </a:prstGeom>
        </p:spPr>
      </p:pic>
      <p:sp>
        <p:nvSpPr>
          <p:cNvPr id="25" name="Content Placeholder 3"/>
          <p:cNvSpPr txBox="1">
            <a:spLocks/>
          </p:cNvSpPr>
          <p:nvPr/>
        </p:nvSpPr>
        <p:spPr>
          <a:xfrm>
            <a:off x="636290" y="3608688"/>
            <a:ext cx="10691614" cy="1107996"/>
          </a:xfrm>
          <a:prstGeom prst="rect">
            <a:avLst/>
          </a:prstGeom>
        </p:spPr>
        <p:txBody>
          <a:bodyPr wrap="square" lIns="0" tIns="0" rIns="0" bIns="0" anchor="t" anchorCtr="0">
            <a:spAutoFit/>
          </a:bodyPr>
          <a:lstStyle>
            <a:lvl1pPr marL="317500" indent="0" algn="l" rtl="0" fontAlgn="base">
              <a:spcBef>
                <a:spcPts val="5200"/>
              </a:spcBef>
              <a:spcAft>
                <a:spcPct val="0"/>
              </a:spcAft>
              <a:buSzPct val="171000"/>
              <a:buFont typeface="Gill Sans" charset="0"/>
              <a:buNone/>
              <a:defRPr sz="3200" b="0" kern="1200" baseline="0">
                <a:solidFill>
                  <a:srgbClr val="0081C7"/>
                </a:solidFill>
                <a:latin typeface="Calibri" charset="0"/>
                <a:ea typeface="Calibri" charset="0"/>
                <a:cs typeface="Calibri" charset="0"/>
                <a:sym typeface="Gill Sans" charset="0"/>
              </a:defRPr>
            </a:lvl1pPr>
            <a:lvl2pPr marL="762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2pPr>
            <a:lvl3pPr marL="1206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3pPr>
            <a:lvl4pPr marL="1651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4pPr>
            <a:lvl5pPr marL="2095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60450" indent="-742950">
              <a:spcBef>
                <a:spcPts val="0"/>
              </a:spcBef>
              <a:buFont typeface="+mj-lt"/>
              <a:buAutoNum type="arabicPeriod"/>
            </a:pPr>
            <a:r>
              <a:rPr lang="en-GB" altLang="en-US" sz="3600" dirty="0" smtClean="0">
                <a:ea typeface="MS PGothic" charset="-128"/>
              </a:rPr>
              <a:t>JRC standardisation of testing @ cell and stack level: two documents finalised</a:t>
            </a:r>
          </a:p>
        </p:txBody>
      </p:sp>
      <p:sp>
        <p:nvSpPr>
          <p:cNvPr id="26" name="Content Placeholder 3"/>
          <p:cNvSpPr txBox="1">
            <a:spLocks/>
          </p:cNvSpPr>
          <p:nvPr/>
        </p:nvSpPr>
        <p:spPr>
          <a:xfrm>
            <a:off x="12010406" y="3741486"/>
            <a:ext cx="12024727" cy="1107996"/>
          </a:xfrm>
          <a:prstGeom prst="rect">
            <a:avLst/>
          </a:prstGeom>
        </p:spPr>
        <p:txBody>
          <a:bodyPr wrap="square" lIns="0" tIns="0" rIns="0" bIns="0" anchor="t" anchorCtr="0">
            <a:spAutoFit/>
          </a:bodyPr>
          <a:lstStyle>
            <a:lvl1pPr marL="317500" indent="0" algn="l" rtl="0" fontAlgn="base">
              <a:spcBef>
                <a:spcPts val="5200"/>
              </a:spcBef>
              <a:spcAft>
                <a:spcPct val="0"/>
              </a:spcAft>
              <a:buSzPct val="171000"/>
              <a:buFont typeface="Gill Sans" charset="0"/>
              <a:buNone/>
              <a:defRPr sz="3200" b="0" kern="1200" baseline="0">
                <a:solidFill>
                  <a:srgbClr val="0081C7"/>
                </a:solidFill>
                <a:latin typeface="Calibri" charset="0"/>
                <a:ea typeface="Calibri" charset="0"/>
                <a:cs typeface="Calibri" charset="0"/>
                <a:sym typeface="Gill Sans" charset="0"/>
              </a:defRPr>
            </a:lvl1pPr>
            <a:lvl2pPr marL="762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2pPr>
            <a:lvl3pPr marL="1206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3pPr>
            <a:lvl4pPr marL="1651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4pPr>
            <a:lvl5pPr marL="2095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60450" indent="-742950">
              <a:spcBef>
                <a:spcPts val="0"/>
              </a:spcBef>
              <a:buFont typeface="+mj-lt"/>
              <a:buAutoNum type="arabicPeriod" startAt="2"/>
            </a:pPr>
            <a:r>
              <a:rPr lang="en-GB" altLang="en-US" sz="3600" dirty="0" smtClean="0">
                <a:ea typeface="MS PGothic" charset="-128"/>
              </a:rPr>
              <a:t>QUALYGRIDS project  standardisation of testing @ system level</a:t>
            </a:r>
          </a:p>
        </p:txBody>
      </p:sp>
      <p:pic>
        <p:nvPicPr>
          <p:cNvPr id="27" name="Picture 26"/>
          <p:cNvPicPr>
            <a:picLocks noChangeAspect="1"/>
          </p:cNvPicPr>
          <p:nvPr/>
        </p:nvPicPr>
        <p:blipFill>
          <a:blip r:embed="rId4"/>
          <a:stretch>
            <a:fillRect/>
          </a:stretch>
        </p:blipFill>
        <p:spPr>
          <a:xfrm>
            <a:off x="13191074" y="5273402"/>
            <a:ext cx="10063630" cy="6913190"/>
          </a:xfrm>
          <a:prstGeom prst="rect">
            <a:avLst/>
          </a:prstGeom>
        </p:spPr>
      </p:pic>
      <p:pic>
        <p:nvPicPr>
          <p:cNvPr id="28" name="Picture 27"/>
          <p:cNvPicPr>
            <a:picLocks noChangeAspect="1"/>
          </p:cNvPicPr>
          <p:nvPr/>
        </p:nvPicPr>
        <p:blipFill>
          <a:blip r:embed="rId5"/>
          <a:stretch>
            <a:fillRect/>
          </a:stretch>
        </p:blipFill>
        <p:spPr>
          <a:xfrm>
            <a:off x="15936416" y="5602921"/>
            <a:ext cx="3627693" cy="811975"/>
          </a:xfrm>
          <a:prstGeom prst="rect">
            <a:avLst/>
          </a:prstGeom>
        </p:spPr>
      </p:pic>
      <p:pic>
        <p:nvPicPr>
          <p:cNvPr id="10" name="Picture 9"/>
          <p:cNvPicPr>
            <a:picLocks noChangeAspect="1"/>
          </p:cNvPicPr>
          <p:nvPr/>
        </p:nvPicPr>
        <p:blipFill>
          <a:blip r:embed="rId6"/>
          <a:stretch>
            <a:fillRect/>
          </a:stretch>
        </p:blipFill>
        <p:spPr>
          <a:xfrm rot="20116138">
            <a:off x="9372209" y="6239631"/>
            <a:ext cx="5276395" cy="2395422"/>
          </a:xfrm>
          <a:prstGeom prst="rect">
            <a:avLst/>
          </a:prstGeom>
        </p:spPr>
      </p:pic>
    </p:spTree>
    <p:extLst>
      <p:ext uri="{BB962C8B-B14F-4D97-AF65-F5344CB8AC3E}">
        <p14:creationId xmlns:p14="http://schemas.microsoft.com/office/powerpoint/2010/main" val="30394405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CD1E7C23-2AAD-0D45-B01B-5A673730BB06}" type="slidenum">
              <a:rPr lang="en-US" smtClean="0"/>
              <a:pPr/>
              <a:t>16</a:t>
            </a:fld>
            <a:endParaRPr lang="en-US" dirty="0"/>
          </a:p>
        </p:txBody>
      </p:sp>
      <p:sp>
        <p:nvSpPr>
          <p:cNvPr id="3" name="Content Placeholder 2"/>
          <p:cNvSpPr>
            <a:spLocks noGrp="1"/>
          </p:cNvSpPr>
          <p:nvPr>
            <p:ph sz="quarter" idx="20"/>
          </p:nvPr>
        </p:nvSpPr>
        <p:spPr/>
        <p:txBody>
          <a:bodyPr/>
          <a:lstStyle/>
          <a:p>
            <a:r>
              <a:rPr lang="en-US" dirty="0" smtClean="0"/>
              <a:t>Summary</a:t>
            </a:r>
            <a:endParaRPr lang="en-US" dirty="0"/>
          </a:p>
        </p:txBody>
      </p:sp>
      <p:sp>
        <p:nvSpPr>
          <p:cNvPr id="5" name="Rounded Rectangle 4"/>
          <p:cNvSpPr/>
          <p:nvPr/>
        </p:nvSpPr>
        <p:spPr bwMode="auto">
          <a:xfrm>
            <a:off x="2785462" y="5716735"/>
            <a:ext cx="17375601" cy="1853303"/>
          </a:xfrm>
          <a:prstGeom prst="roundRect">
            <a:avLst/>
          </a:prstGeom>
          <a:gradFill flip="none" rotWithShape="1">
            <a:gsLst>
              <a:gs pos="100000">
                <a:srgbClr val="0081C7"/>
              </a:gs>
              <a:gs pos="0">
                <a:srgbClr val="3DA7AB"/>
              </a:gs>
            </a:gsLst>
            <a:lin ang="8100000" scaled="1"/>
            <a:tileRect/>
          </a:gra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lvl="2" algn="l"/>
            <a:r>
              <a:rPr lang="en-GB" sz="4000" b="1" dirty="0" smtClean="0">
                <a:solidFill>
                  <a:schemeClr val="bg1"/>
                </a:solidFill>
                <a:latin typeface="Calibri" charset="0"/>
                <a:ea typeface="Calibri" charset="0"/>
                <a:cs typeface="Calibri" charset="0"/>
              </a:rPr>
              <a:t>H</a:t>
            </a:r>
            <a:r>
              <a:rPr lang="en-GB" sz="4000" b="1" baseline="-25000" dirty="0" smtClean="0">
                <a:solidFill>
                  <a:schemeClr val="bg1"/>
                </a:solidFill>
                <a:latin typeface="Calibri" charset="0"/>
                <a:ea typeface="Calibri" charset="0"/>
                <a:cs typeface="Calibri" charset="0"/>
              </a:rPr>
              <a:t>2</a:t>
            </a:r>
            <a:r>
              <a:rPr lang="en-GB" sz="4000" b="1" dirty="0" smtClean="0">
                <a:solidFill>
                  <a:schemeClr val="bg1"/>
                </a:solidFill>
                <a:latin typeface="Calibri" charset="0"/>
                <a:ea typeface="Calibri" charset="0"/>
                <a:cs typeface="Calibri" charset="0"/>
              </a:rPr>
              <a:t>: important component – Electrolyser: key technology</a:t>
            </a:r>
            <a:endParaRPr lang="en-US" sz="4000" b="1" dirty="0">
              <a:solidFill>
                <a:schemeClr val="bg1"/>
              </a:solidFill>
              <a:latin typeface="Calibri" charset="0"/>
              <a:ea typeface="Calibri" charset="0"/>
              <a:cs typeface="Calibri" charset="0"/>
            </a:endParaRPr>
          </a:p>
        </p:txBody>
      </p:sp>
      <p:sp>
        <p:nvSpPr>
          <p:cNvPr id="6" name="Rounded Rectangle 5"/>
          <p:cNvSpPr/>
          <p:nvPr/>
        </p:nvSpPr>
        <p:spPr bwMode="auto">
          <a:xfrm>
            <a:off x="2951151" y="3401616"/>
            <a:ext cx="17209912" cy="1853303"/>
          </a:xfrm>
          <a:prstGeom prst="roundRect">
            <a:avLst/>
          </a:prstGeom>
          <a:gradFill flip="none" rotWithShape="1">
            <a:gsLst>
              <a:gs pos="100000">
                <a:srgbClr val="0081C7"/>
              </a:gs>
              <a:gs pos="0">
                <a:srgbClr val="3DA7AB"/>
              </a:gs>
            </a:gsLst>
            <a:lin ang="8100000" scaled="1"/>
            <a:tileRect/>
          </a:gra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lvl="1" algn="l"/>
            <a:r>
              <a:rPr lang="en-US" sz="4000" b="1" dirty="0" smtClean="0">
                <a:solidFill>
                  <a:schemeClr val="bg1"/>
                </a:solidFill>
                <a:latin typeface="Calibri" charset="0"/>
                <a:ea typeface="Calibri" charset="0"/>
                <a:cs typeface="Calibri" charset="0"/>
              </a:rPr>
              <a:t>Sectorial integration, Energy storage, Decarbonizing industry &amp; the Gas grid: mainstream energy policy terms</a:t>
            </a:r>
            <a:endParaRPr lang="en-US" sz="4000" b="1" dirty="0">
              <a:solidFill>
                <a:schemeClr val="bg1"/>
              </a:solidFill>
              <a:latin typeface="Calibri" charset="0"/>
              <a:ea typeface="Calibri" charset="0"/>
              <a:cs typeface="Calibri" charset="0"/>
            </a:endParaRPr>
          </a:p>
        </p:txBody>
      </p:sp>
      <p:sp>
        <p:nvSpPr>
          <p:cNvPr id="7" name="Rounded Rectangle 6"/>
          <p:cNvSpPr/>
          <p:nvPr/>
        </p:nvSpPr>
        <p:spPr bwMode="auto">
          <a:xfrm>
            <a:off x="2785462" y="7926879"/>
            <a:ext cx="17375601" cy="1853303"/>
          </a:xfrm>
          <a:prstGeom prst="roundRect">
            <a:avLst/>
          </a:prstGeom>
          <a:gradFill flip="none" rotWithShape="1">
            <a:gsLst>
              <a:gs pos="100000">
                <a:srgbClr val="0081C7"/>
              </a:gs>
              <a:gs pos="0">
                <a:srgbClr val="3DA7AB"/>
              </a:gs>
            </a:gsLst>
            <a:lin ang="8100000" scaled="1"/>
            <a:tileRect/>
          </a:gra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lvl="2" algn="l"/>
            <a:r>
              <a:rPr lang="en-GB" sz="4000" b="1" dirty="0" smtClean="0">
                <a:solidFill>
                  <a:schemeClr val="bg1"/>
                </a:solidFill>
                <a:latin typeface="Calibri" charset="0"/>
                <a:ea typeface="Calibri" charset="0"/>
                <a:cs typeface="Calibri" charset="0"/>
              </a:rPr>
              <a:t>FCH JU: continuous support in moving electrolysers from kW to MW, improving performance &amp; reducing costs</a:t>
            </a:r>
            <a:endParaRPr lang="en-US" sz="4000" b="1" dirty="0">
              <a:solidFill>
                <a:schemeClr val="bg1"/>
              </a:solidFill>
              <a:latin typeface="Calibri" charset="0"/>
              <a:ea typeface="Calibri" charset="0"/>
              <a:cs typeface="Calibri" charset="0"/>
            </a:endParaRPr>
          </a:p>
        </p:txBody>
      </p:sp>
      <p:sp>
        <p:nvSpPr>
          <p:cNvPr id="8" name="Rounded Rectangle 7"/>
          <p:cNvSpPr/>
          <p:nvPr/>
        </p:nvSpPr>
        <p:spPr bwMode="auto">
          <a:xfrm>
            <a:off x="2951151" y="10117265"/>
            <a:ext cx="17209912" cy="2522292"/>
          </a:xfrm>
          <a:prstGeom prst="roundRect">
            <a:avLst/>
          </a:prstGeom>
          <a:gradFill flip="none" rotWithShape="1">
            <a:gsLst>
              <a:gs pos="100000">
                <a:srgbClr val="0081C7"/>
              </a:gs>
              <a:gs pos="0">
                <a:srgbClr val="3DA7AB"/>
              </a:gs>
            </a:gsLst>
            <a:lin ang="8100000" scaled="1"/>
            <a:tileRect/>
          </a:gra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lvl="1" algn="l"/>
            <a:r>
              <a:rPr lang="en-GB" sz="4000" b="1" dirty="0" smtClean="0">
                <a:solidFill>
                  <a:schemeClr val="bg1"/>
                </a:solidFill>
                <a:latin typeface="Calibri" charset="0"/>
                <a:ea typeface="Calibri" charset="0"/>
                <a:cs typeface="Calibri" charset="0"/>
              </a:rPr>
              <a:t>	The HPEM2GAS project is a major contributor in developing a flexible, high pressure electrolyser operating on high current density with reduced degradation, demonstrated @ 180kW in a P2G application</a:t>
            </a:r>
            <a:endParaRPr lang="en-GB" sz="4000" b="1" dirty="0">
              <a:solidFill>
                <a:schemeClr val="bg1"/>
              </a:solidFill>
              <a:latin typeface="Calibri" charset="0"/>
              <a:ea typeface="Calibri" charset="0"/>
              <a:cs typeface="Calibri" charset="0"/>
            </a:endParaRPr>
          </a:p>
        </p:txBody>
      </p:sp>
      <p:sp>
        <p:nvSpPr>
          <p:cNvPr id="9" name="Ellipse 25"/>
          <p:cNvSpPr/>
          <p:nvPr/>
        </p:nvSpPr>
        <p:spPr bwMode="auto">
          <a:xfrm>
            <a:off x="2038872" y="3609542"/>
            <a:ext cx="1397973" cy="1397973"/>
          </a:xfrm>
          <a:prstGeom prst="ellipse">
            <a:avLst/>
          </a:prstGeom>
          <a:solidFill>
            <a:schemeClr val="bg1"/>
          </a:solidFill>
          <a:ln w="25400" cap="flat" cmpd="sng" algn="ctr">
            <a:solidFill>
              <a:srgbClr val="0081C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5400" b="0" i="0" u="none" strike="noStrike" cap="none" normalizeH="0" baseline="0" smtClean="0">
              <a:ln>
                <a:noFill/>
              </a:ln>
              <a:solidFill>
                <a:srgbClr val="000000"/>
              </a:solidFill>
              <a:effectLst/>
              <a:latin typeface="Gill Sans" charset="0"/>
              <a:ea typeface="Heiti SC Light" charset="0"/>
              <a:cs typeface="Heiti SC Light" charset="0"/>
              <a:sym typeface="Gill Sans" charset="0"/>
            </a:endParaRPr>
          </a:p>
        </p:txBody>
      </p:sp>
      <p:sp>
        <p:nvSpPr>
          <p:cNvPr id="10" name="Ellipse 25"/>
          <p:cNvSpPr/>
          <p:nvPr/>
        </p:nvSpPr>
        <p:spPr bwMode="auto">
          <a:xfrm>
            <a:off x="2041800" y="5909348"/>
            <a:ext cx="1397973" cy="1397973"/>
          </a:xfrm>
          <a:prstGeom prst="ellipse">
            <a:avLst/>
          </a:prstGeom>
          <a:solidFill>
            <a:schemeClr val="bg1"/>
          </a:solidFill>
          <a:ln w="25400" cap="flat" cmpd="sng" algn="ctr">
            <a:solidFill>
              <a:srgbClr val="0081C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5400" b="0" i="0" u="none" strike="noStrike" cap="none" normalizeH="0" baseline="0" smtClean="0">
              <a:ln>
                <a:noFill/>
              </a:ln>
              <a:solidFill>
                <a:srgbClr val="000000"/>
              </a:solidFill>
              <a:effectLst/>
              <a:latin typeface="Gill Sans" charset="0"/>
              <a:ea typeface="Heiti SC Light" charset="0"/>
              <a:cs typeface="Heiti SC Light" charset="0"/>
              <a:sym typeface="Gill Sans" charset="0"/>
            </a:endParaRPr>
          </a:p>
        </p:txBody>
      </p:sp>
      <p:sp>
        <p:nvSpPr>
          <p:cNvPr id="11" name="Ellipse 25"/>
          <p:cNvSpPr/>
          <p:nvPr/>
        </p:nvSpPr>
        <p:spPr bwMode="auto">
          <a:xfrm>
            <a:off x="2086475" y="8154543"/>
            <a:ext cx="1397973" cy="1397973"/>
          </a:xfrm>
          <a:prstGeom prst="ellipse">
            <a:avLst/>
          </a:prstGeom>
          <a:solidFill>
            <a:schemeClr val="bg1"/>
          </a:solidFill>
          <a:ln w="25400" cap="flat" cmpd="sng" algn="ctr">
            <a:solidFill>
              <a:srgbClr val="0081C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5400" b="0" i="0" u="none" strike="noStrike" cap="none" normalizeH="0" baseline="0" smtClean="0">
              <a:ln>
                <a:noFill/>
              </a:ln>
              <a:solidFill>
                <a:srgbClr val="000000"/>
              </a:solidFill>
              <a:effectLst/>
              <a:latin typeface="Gill Sans" charset="0"/>
              <a:ea typeface="Heiti SC Light" charset="0"/>
              <a:cs typeface="Heiti SC Light" charset="0"/>
              <a:sym typeface="Gill Sans" charset="0"/>
            </a:endParaRPr>
          </a:p>
        </p:txBody>
      </p:sp>
      <p:sp>
        <p:nvSpPr>
          <p:cNvPr id="12" name="Ellipse 25"/>
          <p:cNvSpPr/>
          <p:nvPr/>
        </p:nvSpPr>
        <p:spPr bwMode="auto">
          <a:xfrm>
            <a:off x="2038872" y="10344929"/>
            <a:ext cx="1397973" cy="1397973"/>
          </a:xfrm>
          <a:prstGeom prst="ellipse">
            <a:avLst/>
          </a:prstGeom>
          <a:solidFill>
            <a:schemeClr val="bg1"/>
          </a:solidFill>
          <a:ln w="25400" cap="flat" cmpd="sng" algn="ctr">
            <a:solidFill>
              <a:srgbClr val="0081C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5400" b="0" i="0" u="none" strike="noStrike" cap="none" normalizeH="0" baseline="0" smtClean="0">
              <a:ln>
                <a:noFill/>
              </a:ln>
              <a:solidFill>
                <a:srgbClr val="000000"/>
              </a:solidFill>
              <a:effectLst/>
              <a:latin typeface="Gill Sans" charset="0"/>
              <a:ea typeface="Heiti SC Light" charset="0"/>
              <a:cs typeface="Heiti SC Light" charset="0"/>
              <a:sym typeface="Gill Sans" charset="0"/>
            </a:endParaRPr>
          </a:p>
        </p:txBody>
      </p:sp>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7959" y="8591166"/>
            <a:ext cx="955000" cy="524725"/>
          </a:xfrm>
          <a:prstGeom prst="rect">
            <a:avLst/>
          </a:prstGeom>
        </p:spPr>
      </p:pic>
      <p:pic>
        <p:nvPicPr>
          <p:cNvPr id="16" name="Content Placeholder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9381" y="3809613"/>
            <a:ext cx="1216954" cy="952540"/>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8742" y="6135960"/>
            <a:ext cx="951499" cy="944751"/>
          </a:xfrm>
          <a:prstGeom prst="rect">
            <a:avLst/>
          </a:prstGeom>
        </p:spPr>
      </p:pic>
      <p:pic>
        <p:nvPicPr>
          <p:cNvPr id="18" name="Picture 17"/>
          <p:cNvPicPr>
            <a:picLocks noChangeAspect="1"/>
          </p:cNvPicPr>
          <p:nvPr/>
        </p:nvPicPr>
        <p:blipFill>
          <a:blip r:embed="rId6"/>
          <a:stretch>
            <a:fillRect/>
          </a:stretch>
        </p:blipFill>
        <p:spPr>
          <a:xfrm>
            <a:off x="2110880" y="10799465"/>
            <a:ext cx="1152079" cy="523031"/>
          </a:xfrm>
          <a:prstGeom prst="rect">
            <a:avLst/>
          </a:prstGeom>
        </p:spPr>
      </p:pic>
    </p:spTree>
    <p:extLst>
      <p:ext uri="{BB962C8B-B14F-4D97-AF65-F5344CB8AC3E}">
        <p14:creationId xmlns:p14="http://schemas.microsoft.com/office/powerpoint/2010/main" val="427910994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30"/>
          <p:cNvSpPr txBox="1"/>
          <p:nvPr/>
        </p:nvSpPr>
        <p:spPr>
          <a:xfrm>
            <a:off x="19282821" y="9233927"/>
            <a:ext cx="1420582" cy="954107"/>
          </a:xfrm>
          <a:prstGeom prst="rect">
            <a:avLst/>
          </a:prstGeom>
          <a:noFill/>
        </p:spPr>
        <p:txBody>
          <a:bodyPr wrap="none" rtlCol="0">
            <a:spAutoFit/>
          </a:bodyPr>
          <a:lstStyle/>
          <a:p>
            <a:r>
              <a:rPr lang="en-US" sz="2800" dirty="0">
                <a:solidFill>
                  <a:schemeClr val="bg1"/>
                </a:solidFill>
                <a:latin typeface="Calibri" charset="0"/>
                <a:ea typeface="Calibri" charset="0"/>
                <a:cs typeface="Calibri" charset="0"/>
              </a:rPr>
              <a:t>@</a:t>
            </a:r>
            <a:r>
              <a:rPr lang="en-US" sz="2800" dirty="0" err="1">
                <a:solidFill>
                  <a:schemeClr val="bg1"/>
                </a:solidFill>
                <a:latin typeface="Calibri" charset="0"/>
                <a:ea typeface="Calibri" charset="0"/>
                <a:cs typeface="Calibri" charset="0"/>
              </a:rPr>
              <a:t>fch_ju</a:t>
            </a:r>
            <a:endParaRPr lang="en-US" sz="2800" dirty="0">
              <a:solidFill>
                <a:schemeClr val="bg1"/>
              </a:solidFill>
              <a:latin typeface="Calibri" charset="0"/>
              <a:ea typeface="Calibri" charset="0"/>
              <a:cs typeface="Calibri" charset="0"/>
            </a:endParaRPr>
          </a:p>
          <a:p>
            <a:endParaRPr lang="fr-FR" sz="2800" dirty="0">
              <a:solidFill>
                <a:schemeClr val="bg1"/>
              </a:solidFill>
              <a:latin typeface="Calibri" charset="0"/>
              <a:ea typeface="Calibri" charset="0"/>
              <a:cs typeface="Calibri" charset="0"/>
            </a:endParaRPr>
          </a:p>
        </p:txBody>
      </p:sp>
      <p:sp>
        <p:nvSpPr>
          <p:cNvPr id="6" name="ZoneTexte 31"/>
          <p:cNvSpPr txBox="1"/>
          <p:nvPr/>
        </p:nvSpPr>
        <p:spPr>
          <a:xfrm>
            <a:off x="19282821" y="10320177"/>
            <a:ext cx="3422347" cy="954107"/>
          </a:xfrm>
          <a:prstGeom prst="rect">
            <a:avLst/>
          </a:prstGeom>
          <a:noFill/>
        </p:spPr>
        <p:txBody>
          <a:bodyPr wrap="none" rtlCol="0">
            <a:spAutoFit/>
          </a:bodyPr>
          <a:lstStyle/>
          <a:p>
            <a:r>
              <a:rPr lang="en-US" sz="2800" dirty="0" err="1">
                <a:solidFill>
                  <a:schemeClr val="bg1"/>
                </a:solidFill>
                <a:latin typeface="Calibri" charset="0"/>
                <a:ea typeface="Calibri" charset="0"/>
                <a:cs typeface="Calibri" charset="0"/>
              </a:rPr>
              <a:t>Fch-ju@fch.europa.eu</a:t>
            </a:r>
            <a:endParaRPr lang="en-US" sz="2800" dirty="0">
              <a:solidFill>
                <a:schemeClr val="bg1"/>
              </a:solidFill>
              <a:latin typeface="Calibri" charset="0"/>
              <a:ea typeface="Calibri" charset="0"/>
              <a:cs typeface="Calibri" charset="0"/>
            </a:endParaRPr>
          </a:p>
          <a:p>
            <a:endParaRPr lang="fr-FR" sz="2800" dirty="0">
              <a:solidFill>
                <a:schemeClr val="bg1"/>
              </a:solidFill>
              <a:latin typeface="Calibri" charset="0"/>
              <a:ea typeface="Calibri" charset="0"/>
              <a:cs typeface="Calibri" charset="0"/>
            </a:endParaRPr>
          </a:p>
        </p:txBody>
      </p:sp>
      <p:sp>
        <p:nvSpPr>
          <p:cNvPr id="7" name="ZoneTexte 33"/>
          <p:cNvSpPr txBox="1"/>
          <p:nvPr/>
        </p:nvSpPr>
        <p:spPr>
          <a:xfrm>
            <a:off x="19282821" y="11378773"/>
            <a:ext cx="1188466" cy="954107"/>
          </a:xfrm>
          <a:prstGeom prst="rect">
            <a:avLst/>
          </a:prstGeom>
          <a:noFill/>
        </p:spPr>
        <p:txBody>
          <a:bodyPr wrap="none" rtlCol="0">
            <a:spAutoFit/>
          </a:bodyPr>
          <a:lstStyle/>
          <a:p>
            <a:r>
              <a:rPr lang="en-US" sz="2800" dirty="0">
                <a:solidFill>
                  <a:schemeClr val="bg1"/>
                </a:solidFill>
                <a:latin typeface="Calibri" charset="0"/>
                <a:ea typeface="Calibri" charset="0"/>
                <a:cs typeface="Calibri" charset="0"/>
              </a:rPr>
              <a:t>FCH JU</a:t>
            </a:r>
          </a:p>
          <a:p>
            <a:endParaRPr lang="fr-FR" sz="2800" dirty="0">
              <a:solidFill>
                <a:schemeClr val="bg1"/>
              </a:solidFill>
              <a:latin typeface="Calibri" charset="0"/>
              <a:ea typeface="Calibri" charset="0"/>
              <a:cs typeface="Calibri" charset="0"/>
            </a:endParaRPr>
          </a:p>
        </p:txBody>
      </p:sp>
      <p:grpSp>
        <p:nvGrpSpPr>
          <p:cNvPr id="8" name="Grouper 1"/>
          <p:cNvGrpSpPr/>
          <p:nvPr/>
        </p:nvGrpSpPr>
        <p:grpSpPr>
          <a:xfrm>
            <a:off x="18378098" y="11268154"/>
            <a:ext cx="738973" cy="738973"/>
            <a:chOff x="7674701" y="4266872"/>
            <a:chExt cx="894157" cy="894157"/>
          </a:xfrm>
        </p:grpSpPr>
        <p:sp>
          <p:nvSpPr>
            <p:cNvPr id="9" name="Ellipse 25"/>
            <p:cNvSpPr/>
            <p:nvPr/>
          </p:nvSpPr>
          <p:spPr bwMode="auto">
            <a:xfrm>
              <a:off x="7674701" y="4266872"/>
              <a:ext cx="894157" cy="894157"/>
            </a:xfrm>
            <a:prstGeom prst="ellipse">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56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pic>
          <p:nvPicPr>
            <p:cNvPr id="10" name="Imag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1935" y="4502565"/>
              <a:ext cx="396029" cy="361821"/>
            </a:xfrm>
            <a:prstGeom prst="rect">
              <a:avLst/>
            </a:prstGeom>
          </p:spPr>
        </p:pic>
      </p:grpSp>
      <p:grpSp>
        <p:nvGrpSpPr>
          <p:cNvPr id="11" name="Grouper 2"/>
          <p:cNvGrpSpPr/>
          <p:nvPr/>
        </p:nvGrpSpPr>
        <p:grpSpPr>
          <a:xfrm>
            <a:off x="18385434" y="10219986"/>
            <a:ext cx="738973" cy="738973"/>
            <a:chOff x="5473223" y="4265712"/>
            <a:chExt cx="894157" cy="894157"/>
          </a:xfrm>
        </p:grpSpPr>
        <p:sp>
          <p:nvSpPr>
            <p:cNvPr id="12" name="Ellipse 24"/>
            <p:cNvSpPr/>
            <p:nvPr/>
          </p:nvSpPr>
          <p:spPr bwMode="auto">
            <a:xfrm>
              <a:off x="5473223" y="4265712"/>
              <a:ext cx="894157" cy="894157"/>
            </a:xfrm>
            <a:prstGeom prst="ellipse">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56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pic>
          <p:nvPicPr>
            <p:cNvPr id="13" name="Imag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7637" y="4542058"/>
              <a:ext cx="485328" cy="357610"/>
            </a:xfrm>
            <a:prstGeom prst="rect">
              <a:avLst/>
            </a:prstGeom>
          </p:spPr>
        </p:pic>
      </p:grpSp>
      <p:grpSp>
        <p:nvGrpSpPr>
          <p:cNvPr id="14" name="Grouper 4"/>
          <p:cNvGrpSpPr/>
          <p:nvPr/>
        </p:nvGrpSpPr>
        <p:grpSpPr>
          <a:xfrm>
            <a:off x="18378099" y="9144164"/>
            <a:ext cx="738973" cy="738973"/>
            <a:chOff x="3290667" y="4265713"/>
            <a:chExt cx="894157" cy="894157"/>
          </a:xfrm>
        </p:grpSpPr>
        <p:sp>
          <p:nvSpPr>
            <p:cNvPr id="15" name="Ellipse 3"/>
            <p:cNvSpPr/>
            <p:nvPr/>
          </p:nvSpPr>
          <p:spPr bwMode="auto">
            <a:xfrm>
              <a:off x="3290667" y="4265713"/>
              <a:ext cx="894157" cy="894157"/>
            </a:xfrm>
            <a:prstGeom prst="ellipse">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56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pic>
          <p:nvPicPr>
            <p:cNvPr id="16" name="Imag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1225" y="4542058"/>
              <a:ext cx="493040" cy="400186"/>
            </a:xfrm>
            <a:prstGeom prst="rect">
              <a:avLst/>
            </a:prstGeom>
          </p:spPr>
        </p:pic>
      </p:grpSp>
      <p:sp>
        <p:nvSpPr>
          <p:cNvPr id="17" name="ZoneTexte 22"/>
          <p:cNvSpPr txBox="1"/>
          <p:nvPr/>
        </p:nvSpPr>
        <p:spPr>
          <a:xfrm>
            <a:off x="2824885" y="8827460"/>
            <a:ext cx="7848872" cy="2554545"/>
          </a:xfrm>
          <a:prstGeom prst="rect">
            <a:avLst/>
          </a:prstGeom>
          <a:noFill/>
        </p:spPr>
        <p:txBody>
          <a:bodyPr wrap="square" rtlCol="0">
            <a:spAutoFit/>
          </a:bodyPr>
          <a:lstStyle/>
          <a:p>
            <a:r>
              <a:rPr lang="fr-FR" sz="3800" b="1" dirty="0">
                <a:solidFill>
                  <a:srgbClr val="174489"/>
                </a:solidFill>
                <a:latin typeface="Calibri" charset="0"/>
                <a:ea typeface="Calibri" charset="0"/>
                <a:cs typeface="Calibri" charset="0"/>
              </a:rPr>
              <a:t>For </a:t>
            </a:r>
            <a:r>
              <a:rPr lang="en-GB" sz="3800" b="1" dirty="0" smtClean="0">
                <a:solidFill>
                  <a:srgbClr val="174489"/>
                </a:solidFill>
                <a:latin typeface="Calibri" charset="0"/>
                <a:ea typeface="Calibri" charset="0"/>
                <a:cs typeface="Calibri" charset="0"/>
              </a:rPr>
              <a:t>further</a:t>
            </a:r>
            <a:r>
              <a:rPr lang="fr-FR" sz="3800" b="1" dirty="0" smtClean="0">
                <a:solidFill>
                  <a:srgbClr val="174489"/>
                </a:solidFill>
                <a:latin typeface="Calibri" charset="0"/>
                <a:ea typeface="Calibri" charset="0"/>
                <a:cs typeface="Calibri" charset="0"/>
              </a:rPr>
              <a:t> information</a:t>
            </a:r>
          </a:p>
          <a:p>
            <a:endParaRPr lang="fr-FR" sz="3800" dirty="0">
              <a:solidFill>
                <a:srgbClr val="174489"/>
              </a:solidFill>
              <a:latin typeface="Calibri" charset="0"/>
              <a:ea typeface="Calibri" charset="0"/>
              <a:cs typeface="Calibri" charset="0"/>
              <a:hlinkClick r:id="rId6"/>
            </a:endParaRPr>
          </a:p>
          <a:p>
            <a:r>
              <a:rPr lang="fr-FR" sz="2800" dirty="0">
                <a:solidFill>
                  <a:srgbClr val="174489"/>
                </a:solidFill>
                <a:latin typeface="Calibri" charset="0"/>
                <a:ea typeface="Calibri" charset="0"/>
                <a:cs typeface="Calibri" charset="0"/>
              </a:rPr>
              <a:t>www.fch.europa.eu   </a:t>
            </a:r>
          </a:p>
          <a:p>
            <a:endParaRPr lang="fr-FR" dirty="0">
              <a:solidFill>
                <a:srgbClr val="174489"/>
              </a:solidFill>
              <a:latin typeface="Calibri" charset="0"/>
              <a:ea typeface="Calibri" charset="0"/>
              <a:cs typeface="Calibri" charset="0"/>
            </a:endParaRPr>
          </a:p>
        </p:txBody>
      </p:sp>
      <p:sp>
        <p:nvSpPr>
          <p:cNvPr id="18" name="ZoneTexte 23"/>
          <p:cNvSpPr txBox="1"/>
          <p:nvPr/>
        </p:nvSpPr>
        <p:spPr>
          <a:xfrm>
            <a:off x="3263008" y="4939536"/>
            <a:ext cx="6972626" cy="3077766"/>
          </a:xfrm>
          <a:prstGeom prst="rect">
            <a:avLst/>
          </a:prstGeom>
          <a:noFill/>
        </p:spPr>
        <p:txBody>
          <a:bodyPr wrap="square" rtlCol="0">
            <a:spAutoFit/>
          </a:bodyPr>
          <a:lstStyle/>
          <a:p>
            <a:r>
              <a:rPr lang="en-US" sz="3600" b="1" dirty="0">
                <a:solidFill>
                  <a:srgbClr val="174489"/>
                </a:solidFill>
                <a:latin typeface="Calibri" charset="0"/>
                <a:ea typeface="Calibri" charset="0"/>
                <a:cs typeface="Calibri" charset="0"/>
              </a:rPr>
              <a:t/>
            </a:r>
            <a:br>
              <a:rPr lang="en-US" sz="3600" b="1" dirty="0">
                <a:solidFill>
                  <a:srgbClr val="174489"/>
                </a:solidFill>
                <a:latin typeface="Calibri" charset="0"/>
                <a:ea typeface="Calibri" charset="0"/>
                <a:cs typeface="Calibri" charset="0"/>
              </a:rPr>
            </a:br>
            <a:r>
              <a:rPr lang="en-GB" altLang="en-US" sz="3600" b="1" dirty="0">
                <a:solidFill>
                  <a:srgbClr val="174489"/>
                </a:solidFill>
                <a:latin typeface="DIN Condensed" charset="0"/>
                <a:ea typeface="DIN Condensed" charset="0"/>
                <a:cs typeface="DIN Condensed" charset="0"/>
              </a:rPr>
              <a:t> </a:t>
            </a:r>
            <a:r>
              <a:rPr lang="en-GB" altLang="en-US" sz="3800" b="1" dirty="0" smtClean="0">
                <a:solidFill>
                  <a:srgbClr val="174489"/>
                </a:solidFill>
                <a:latin typeface="Calibri" charset="0"/>
                <a:ea typeface="Calibri" charset="0"/>
                <a:cs typeface="Calibri" charset="0"/>
              </a:rPr>
              <a:t>Nikolaos </a:t>
            </a:r>
            <a:r>
              <a:rPr lang="en-GB" altLang="en-US" sz="3800" b="1" dirty="0" err="1" smtClean="0">
                <a:solidFill>
                  <a:srgbClr val="174489"/>
                </a:solidFill>
                <a:latin typeface="Calibri" charset="0"/>
                <a:ea typeface="Calibri" charset="0"/>
                <a:cs typeface="Calibri" charset="0"/>
              </a:rPr>
              <a:t>Lymperopoulos</a:t>
            </a:r>
            <a:endParaRPr lang="en-GB" altLang="en-US" sz="3800" b="1" dirty="0" smtClean="0">
              <a:solidFill>
                <a:srgbClr val="174489"/>
              </a:solidFill>
              <a:latin typeface="Calibri" charset="0"/>
              <a:ea typeface="Calibri" charset="0"/>
              <a:cs typeface="Calibri" charset="0"/>
            </a:endParaRPr>
          </a:p>
          <a:p>
            <a:r>
              <a:rPr lang="en-GB" altLang="fr-FR" sz="3600" dirty="0">
                <a:solidFill>
                  <a:srgbClr val="174489"/>
                </a:solidFill>
                <a:latin typeface="DIN Regular" charset="0"/>
                <a:ea typeface="DIN Regular" charset="0"/>
                <a:cs typeface="DIN Regular" charset="0"/>
              </a:rPr>
              <a:t/>
            </a:r>
            <a:br>
              <a:rPr lang="en-GB" altLang="fr-FR" sz="3600" dirty="0">
                <a:solidFill>
                  <a:srgbClr val="174489"/>
                </a:solidFill>
                <a:latin typeface="DIN Regular" charset="0"/>
                <a:ea typeface="DIN Regular" charset="0"/>
                <a:cs typeface="DIN Regular" charset="0"/>
              </a:rPr>
            </a:br>
            <a:r>
              <a:rPr lang="en-US" altLang="fr-FR" sz="2800" dirty="0" smtClean="0">
                <a:solidFill>
                  <a:srgbClr val="174489"/>
                </a:solidFill>
                <a:latin typeface="Calibri" charset="0"/>
                <a:ea typeface="Calibri" charset="0"/>
                <a:cs typeface="Calibri" charset="0"/>
              </a:rPr>
              <a:t>Project Officer</a:t>
            </a:r>
            <a:endParaRPr lang="en-US" altLang="fr-FR" sz="2800" dirty="0">
              <a:solidFill>
                <a:srgbClr val="174489"/>
              </a:solidFill>
              <a:latin typeface="Calibri" charset="0"/>
              <a:ea typeface="Calibri" charset="0"/>
              <a:cs typeface="Calibri" charset="0"/>
            </a:endParaRPr>
          </a:p>
          <a:p>
            <a:r>
              <a:rPr lang="en-US" altLang="en-US" sz="2800" dirty="0" smtClean="0">
                <a:solidFill>
                  <a:srgbClr val="174489"/>
                </a:solidFill>
                <a:latin typeface="Calibri" charset="0"/>
                <a:ea typeface="Calibri" charset="0"/>
                <a:cs typeface="Calibri" charset="0"/>
              </a:rPr>
              <a:t>N</a:t>
            </a:r>
            <a:r>
              <a:rPr lang="en-GB" altLang="en-US" sz="2800" dirty="0" smtClean="0">
                <a:solidFill>
                  <a:srgbClr val="174489"/>
                </a:solidFill>
                <a:latin typeface="Calibri" charset="0"/>
                <a:ea typeface="Calibri" charset="0"/>
                <a:cs typeface="Calibri" charset="0"/>
              </a:rPr>
              <a:t>ikolaos.Lymperopoulos@fch.europa.eu</a:t>
            </a:r>
            <a:endParaRPr lang="en-US" sz="2800" dirty="0">
              <a:solidFill>
                <a:srgbClr val="174489"/>
              </a:solidFill>
              <a:latin typeface="Calibri" charset="0"/>
              <a:ea typeface="Calibri" charset="0"/>
              <a:cs typeface="Calibri" charset="0"/>
            </a:endParaRPr>
          </a:p>
          <a:p>
            <a:endParaRPr lang="fr-FR" sz="2800" dirty="0">
              <a:solidFill>
                <a:srgbClr val="174489"/>
              </a:solidFill>
              <a:latin typeface="Calibri" charset="0"/>
              <a:ea typeface="Calibri" charset="0"/>
              <a:cs typeface="Calibri" charset="0"/>
            </a:endParaRPr>
          </a:p>
        </p:txBody>
      </p:sp>
      <p:cxnSp>
        <p:nvCxnSpPr>
          <p:cNvPr id="19" name="Connecteur droit 38"/>
          <p:cNvCxnSpPr/>
          <p:nvPr/>
        </p:nvCxnSpPr>
        <p:spPr bwMode="auto">
          <a:xfrm flipV="1">
            <a:off x="4265045" y="8141000"/>
            <a:ext cx="5040560" cy="8765"/>
          </a:xfrm>
          <a:prstGeom prst="line">
            <a:avLst/>
          </a:prstGeom>
          <a:blipFill dpi="0" rotWithShape="0">
            <a:blip r:embed="rId7"/>
            <a:srcRect/>
            <a:tile tx="0" ty="0" sx="100000" sy="100000" flip="none" algn="tl"/>
          </a:blipFill>
          <a:ln w="28575" cap="flat" cmpd="sng" algn="ctr">
            <a:solidFill>
              <a:srgbClr val="174489"/>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Tree>
    <p:extLst>
      <p:ext uri="{BB962C8B-B14F-4D97-AF65-F5344CB8AC3E}">
        <p14:creationId xmlns:p14="http://schemas.microsoft.com/office/powerpoint/2010/main" val="82231162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1E7C23-2AAD-0D45-B01B-5A673730BB06}" type="slidenum">
              <a:rPr kumimoji="0" lang="en-US" sz="2400" b="0" i="0" u="none" strike="noStrike" kern="1200" cap="none" spc="0" normalizeH="0" baseline="0" noProof="0" smtClean="0">
                <a:ln>
                  <a:noFill/>
                </a:ln>
                <a:solidFill>
                  <a:srgbClr val="004494"/>
                </a:solidFill>
                <a:effectLst/>
                <a:uLnTx/>
                <a:uFillTx/>
                <a:latin typeface="+mn-lt"/>
                <a:cs typeface="Calibri" charset="0"/>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2400" b="0" i="0" u="none" strike="noStrike" kern="1200" cap="none" spc="0" normalizeH="0" baseline="0" noProof="0" dirty="0">
              <a:ln>
                <a:noFill/>
              </a:ln>
              <a:solidFill>
                <a:srgbClr val="004494"/>
              </a:solidFill>
              <a:effectLst/>
              <a:uLnTx/>
              <a:uFillTx/>
              <a:latin typeface="+mn-lt"/>
              <a:cs typeface="Calibri" charset="0"/>
              <a:sym typeface="Gill Sans" charset="0"/>
            </a:endParaRPr>
          </a:p>
        </p:txBody>
      </p:sp>
      <p:sp>
        <p:nvSpPr>
          <p:cNvPr id="3" name="Content Placeholder 2"/>
          <p:cNvSpPr>
            <a:spLocks noGrp="1"/>
          </p:cNvSpPr>
          <p:nvPr>
            <p:ph sz="quarter" idx="20"/>
          </p:nvPr>
        </p:nvSpPr>
        <p:spPr/>
        <p:txBody>
          <a:bodyPr/>
          <a:lstStyle/>
          <a:p>
            <a:r>
              <a:rPr lang="en-US" dirty="0">
                <a:latin typeface="+mn-lt"/>
                <a:sym typeface="Helvetica Neue Medium" charset="0"/>
              </a:rPr>
              <a:t>Strong public-private partnership with a focused objective</a:t>
            </a:r>
          </a:p>
          <a:p>
            <a:endParaRPr lang="en-US" dirty="0">
              <a:latin typeface="+mn-lt"/>
            </a:endParaRPr>
          </a:p>
        </p:txBody>
      </p:sp>
      <p:sp>
        <p:nvSpPr>
          <p:cNvPr id="4" name="Content Placeholder 3"/>
          <p:cNvSpPr>
            <a:spLocks noGrp="1"/>
          </p:cNvSpPr>
          <p:nvPr>
            <p:ph sz="quarter" idx="21"/>
          </p:nvPr>
        </p:nvSpPr>
        <p:spPr>
          <a:xfrm>
            <a:off x="1102768" y="1671169"/>
            <a:ext cx="20234248" cy="1651734"/>
          </a:xfrm>
        </p:spPr>
        <p:txBody>
          <a:bodyPr/>
          <a:lstStyle/>
          <a:p>
            <a:r>
              <a:rPr lang="nl-BE" altLang="en-US" dirty="0" smtClean="0">
                <a:latin typeface="+mn-lt"/>
                <a:ea typeface="MS PGothic" charset="-128"/>
              </a:rPr>
              <a:t>EU Institutional </a:t>
            </a:r>
            <a:r>
              <a:rPr lang="nl-BE" altLang="en-US" dirty="0">
                <a:latin typeface="+mn-lt"/>
                <a:ea typeface="MS PGothic" charset="-128"/>
              </a:rPr>
              <a:t>Public-Private Partnership </a:t>
            </a:r>
            <a:r>
              <a:rPr lang="nl-BE" altLang="en-US" dirty="0" smtClean="0">
                <a:latin typeface="+mn-lt"/>
                <a:ea typeface="MS PGothic" charset="-128"/>
              </a:rPr>
              <a:t>(IPPP</a:t>
            </a:r>
            <a:r>
              <a:rPr lang="nl-BE" altLang="en-US" dirty="0">
                <a:latin typeface="+mn-lt"/>
                <a:ea typeface="MS PGothic" charset="-128"/>
              </a:rPr>
              <a:t>)</a:t>
            </a:r>
            <a:endParaRPr lang="en-US" altLang="en-US" dirty="0">
              <a:latin typeface="+mn-lt"/>
              <a:ea typeface="MS PGothic" charset="-128"/>
            </a:endParaRPr>
          </a:p>
          <a:p>
            <a:endParaRPr lang="en-US" dirty="0">
              <a:latin typeface="+mn-lt"/>
            </a:endParaRPr>
          </a:p>
        </p:txBody>
      </p:sp>
      <p:sp>
        <p:nvSpPr>
          <p:cNvPr id="5" name="Delay 86"/>
          <p:cNvSpPr/>
          <p:nvPr/>
        </p:nvSpPr>
        <p:spPr bwMode="auto">
          <a:xfrm rot="16200000">
            <a:off x="9336932" y="-3029906"/>
            <a:ext cx="5712582" cy="18287596"/>
          </a:xfrm>
          <a:custGeom>
            <a:avLst/>
            <a:gdLst>
              <a:gd name="connsiteX0" fmla="*/ 0 w 8181462"/>
              <a:gd name="connsiteY0" fmla="*/ 0 h 18287595"/>
              <a:gd name="connsiteX1" fmla="*/ 4090731 w 8181462"/>
              <a:gd name="connsiteY1" fmla="*/ 0 h 18287595"/>
              <a:gd name="connsiteX2" fmla="*/ 8181462 w 8181462"/>
              <a:gd name="connsiteY2" fmla="*/ 9143798 h 18287595"/>
              <a:gd name="connsiteX3" fmla="*/ 4090731 w 8181462"/>
              <a:gd name="connsiteY3" fmla="*/ 18287596 h 18287595"/>
              <a:gd name="connsiteX4" fmla="*/ 0 w 8181462"/>
              <a:gd name="connsiteY4" fmla="*/ 18287595 h 18287595"/>
              <a:gd name="connsiteX5" fmla="*/ 0 w 8181462"/>
              <a:gd name="connsiteY5" fmla="*/ 0 h 18287595"/>
              <a:gd name="connsiteX0" fmla="*/ 2491740 w 8181462"/>
              <a:gd name="connsiteY0" fmla="*/ 22860 h 18287596"/>
              <a:gd name="connsiteX1" fmla="*/ 4090731 w 8181462"/>
              <a:gd name="connsiteY1" fmla="*/ 0 h 18287596"/>
              <a:gd name="connsiteX2" fmla="*/ 8181462 w 8181462"/>
              <a:gd name="connsiteY2" fmla="*/ 9143798 h 18287596"/>
              <a:gd name="connsiteX3" fmla="*/ 4090731 w 8181462"/>
              <a:gd name="connsiteY3" fmla="*/ 18287596 h 18287596"/>
              <a:gd name="connsiteX4" fmla="*/ 0 w 8181462"/>
              <a:gd name="connsiteY4" fmla="*/ 18287595 h 18287596"/>
              <a:gd name="connsiteX5" fmla="*/ 2491740 w 8181462"/>
              <a:gd name="connsiteY5" fmla="*/ 22860 h 18287596"/>
              <a:gd name="connsiteX0" fmla="*/ 22860 w 5712582"/>
              <a:gd name="connsiteY0" fmla="*/ 22860 h 18287596"/>
              <a:gd name="connsiteX1" fmla="*/ 1621851 w 5712582"/>
              <a:gd name="connsiteY1" fmla="*/ 0 h 18287596"/>
              <a:gd name="connsiteX2" fmla="*/ 5712582 w 5712582"/>
              <a:gd name="connsiteY2" fmla="*/ 9143798 h 18287596"/>
              <a:gd name="connsiteX3" fmla="*/ 1621851 w 5712582"/>
              <a:gd name="connsiteY3" fmla="*/ 18287596 h 18287596"/>
              <a:gd name="connsiteX4" fmla="*/ 0 w 5712582"/>
              <a:gd name="connsiteY4" fmla="*/ 18219016 h 18287596"/>
              <a:gd name="connsiteX5" fmla="*/ 22860 w 5712582"/>
              <a:gd name="connsiteY5" fmla="*/ 22860 h 18287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2582" h="18287596">
                <a:moveTo>
                  <a:pt x="22860" y="22860"/>
                </a:moveTo>
                <a:cubicBezTo>
                  <a:pt x="1386437" y="22860"/>
                  <a:pt x="258274" y="0"/>
                  <a:pt x="1621851" y="0"/>
                </a:cubicBezTo>
                <a:cubicBezTo>
                  <a:pt x="3881099" y="0"/>
                  <a:pt x="5712582" y="4093818"/>
                  <a:pt x="5712582" y="9143798"/>
                </a:cubicBezTo>
                <a:cubicBezTo>
                  <a:pt x="5712582" y="14193778"/>
                  <a:pt x="3881099" y="18287596"/>
                  <a:pt x="1621851" y="18287596"/>
                </a:cubicBezTo>
                <a:lnTo>
                  <a:pt x="0" y="18219016"/>
                </a:lnTo>
                <a:lnTo>
                  <a:pt x="22860" y="22860"/>
                </a:lnTo>
                <a:close/>
              </a:path>
            </a:pathLst>
          </a:custGeom>
          <a:gradFill flip="none" rotWithShape="1">
            <a:gsLst>
              <a:gs pos="100000">
                <a:srgbClr val="3DA7AB"/>
              </a:gs>
              <a:gs pos="0">
                <a:srgbClr val="0081C7"/>
              </a:gs>
            </a:gsLst>
            <a:lin ang="18900000" scaled="1"/>
            <a:tileRect/>
          </a:gra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a:ln>
                <a:noFill/>
              </a:ln>
              <a:solidFill>
                <a:srgbClr val="000000"/>
              </a:solidFill>
              <a:effectLst/>
              <a:uLnTx/>
              <a:uFillTx/>
              <a:latin typeface="+mn-lt"/>
              <a:ea typeface="Heiti SC Light" charset="0"/>
              <a:cs typeface="Heiti SC Light" charset="0"/>
              <a:sym typeface="Gill Sans" charset="0"/>
            </a:endParaRPr>
          </a:p>
        </p:txBody>
      </p:sp>
      <p:grpSp>
        <p:nvGrpSpPr>
          <p:cNvPr id="6" name="Group 5"/>
          <p:cNvGrpSpPr/>
          <p:nvPr/>
        </p:nvGrpSpPr>
        <p:grpSpPr>
          <a:xfrm>
            <a:off x="2601647" y="4821267"/>
            <a:ext cx="19349876" cy="6984776"/>
            <a:chOff x="2601647" y="4821267"/>
            <a:chExt cx="19349876" cy="6984776"/>
          </a:xfrm>
        </p:grpSpPr>
        <p:sp>
          <p:nvSpPr>
            <p:cNvPr id="7" name="Oval 6"/>
            <p:cNvSpPr/>
            <p:nvPr/>
          </p:nvSpPr>
          <p:spPr bwMode="auto">
            <a:xfrm>
              <a:off x="2601647" y="4821267"/>
              <a:ext cx="6984776" cy="6984776"/>
            </a:xfrm>
            <a:prstGeom prst="ellipse">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a:ln>
                  <a:noFill/>
                </a:ln>
                <a:solidFill>
                  <a:srgbClr val="000000"/>
                </a:solidFill>
                <a:effectLst/>
                <a:uLnTx/>
                <a:uFillTx/>
                <a:latin typeface="+mn-lt"/>
                <a:ea typeface="Heiti SC Light" charset="0"/>
                <a:cs typeface="Heiti SC Light" charset="0"/>
                <a:sym typeface="Gill Sans" charset="0"/>
              </a:endParaRPr>
            </a:p>
          </p:txBody>
        </p:sp>
        <p:sp>
          <p:nvSpPr>
            <p:cNvPr id="8" name="Oval 7"/>
            <p:cNvSpPr/>
            <p:nvPr/>
          </p:nvSpPr>
          <p:spPr bwMode="auto">
            <a:xfrm>
              <a:off x="8771350" y="4821267"/>
              <a:ext cx="6984776" cy="6984776"/>
            </a:xfrm>
            <a:prstGeom prst="ellipse">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a:ln>
                  <a:noFill/>
                </a:ln>
                <a:solidFill>
                  <a:srgbClr val="000000"/>
                </a:solidFill>
                <a:effectLst/>
                <a:uLnTx/>
                <a:uFillTx/>
                <a:latin typeface="+mn-lt"/>
                <a:ea typeface="Heiti SC Light" charset="0"/>
                <a:cs typeface="Heiti SC Light" charset="0"/>
                <a:sym typeface="Gill Sans" charset="0"/>
              </a:endParaRPr>
            </a:p>
          </p:txBody>
        </p:sp>
        <p:sp>
          <p:nvSpPr>
            <p:cNvPr id="9" name="Oval 8"/>
            <p:cNvSpPr/>
            <p:nvPr/>
          </p:nvSpPr>
          <p:spPr bwMode="auto">
            <a:xfrm>
              <a:off x="14966747" y="4821267"/>
              <a:ext cx="6984776" cy="6984776"/>
            </a:xfrm>
            <a:prstGeom prst="ellipse">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a:ln>
                  <a:noFill/>
                </a:ln>
                <a:solidFill>
                  <a:srgbClr val="000000"/>
                </a:solidFill>
                <a:effectLst/>
                <a:uLnTx/>
                <a:uFillTx/>
                <a:latin typeface="+mn-lt"/>
                <a:ea typeface="Heiti SC Light" charset="0"/>
                <a:cs typeface="Heiti SC Light" charset="0"/>
                <a:sym typeface="Gill Sans" charset="0"/>
              </a:endParaRPr>
            </a:p>
          </p:txBody>
        </p:sp>
      </p:grpSp>
      <p:sp>
        <p:nvSpPr>
          <p:cNvPr id="10" name="Freeform 9"/>
          <p:cNvSpPr>
            <a:spLocks/>
          </p:cNvSpPr>
          <p:nvPr/>
        </p:nvSpPr>
        <p:spPr bwMode="auto">
          <a:xfrm>
            <a:off x="3049423" y="5210782"/>
            <a:ext cx="18428631" cy="6184293"/>
          </a:xfrm>
          <a:custGeom>
            <a:avLst/>
            <a:gdLst>
              <a:gd name="T0" fmla="*/ 5536 w 6336"/>
              <a:gd name="T1" fmla="*/ 0 h 1600"/>
              <a:gd name="T2" fmla="*/ 4736 w 6336"/>
              <a:gd name="T3" fmla="*/ 800 h 1600"/>
              <a:gd name="T4" fmla="*/ 4736 w 6336"/>
              <a:gd name="T5" fmla="*/ 800 h 1600"/>
              <a:gd name="T6" fmla="*/ 3957 w 6336"/>
              <a:gd name="T7" fmla="*/ 1578 h 1600"/>
              <a:gd name="T8" fmla="*/ 3179 w 6336"/>
              <a:gd name="T9" fmla="*/ 800 h 1600"/>
              <a:gd name="T10" fmla="*/ 3179 w 6336"/>
              <a:gd name="T11" fmla="*/ 800 h 1600"/>
              <a:gd name="T12" fmla="*/ 2379 w 6336"/>
              <a:gd name="T13" fmla="*/ 0 h 1600"/>
              <a:gd name="T14" fmla="*/ 1579 w 6336"/>
              <a:gd name="T15" fmla="*/ 800 h 1600"/>
              <a:gd name="T16" fmla="*/ 1579 w 6336"/>
              <a:gd name="T17" fmla="*/ 800 h 1600"/>
              <a:gd name="T18" fmla="*/ 800 w 6336"/>
              <a:gd name="T19" fmla="*/ 1578 h 1600"/>
              <a:gd name="T20" fmla="*/ 22 w 6336"/>
              <a:gd name="T21" fmla="*/ 800 h 1600"/>
              <a:gd name="T22" fmla="*/ 0 w 6336"/>
              <a:gd name="T23" fmla="*/ 800 h 1600"/>
              <a:gd name="T24" fmla="*/ 800 w 6336"/>
              <a:gd name="T25" fmla="*/ 1600 h 1600"/>
              <a:gd name="T26" fmla="*/ 1600 w 6336"/>
              <a:gd name="T27" fmla="*/ 800 h 1600"/>
              <a:gd name="T28" fmla="*/ 1600 w 6336"/>
              <a:gd name="T29" fmla="*/ 800 h 1600"/>
              <a:gd name="T30" fmla="*/ 2379 w 6336"/>
              <a:gd name="T31" fmla="*/ 22 h 1600"/>
              <a:gd name="T32" fmla="*/ 3157 w 6336"/>
              <a:gd name="T33" fmla="*/ 800 h 1600"/>
              <a:gd name="T34" fmla="*/ 3157 w 6336"/>
              <a:gd name="T35" fmla="*/ 800 h 1600"/>
              <a:gd name="T36" fmla="*/ 3957 w 6336"/>
              <a:gd name="T37" fmla="*/ 1600 h 1600"/>
              <a:gd name="T38" fmla="*/ 4757 w 6336"/>
              <a:gd name="T39" fmla="*/ 800 h 1600"/>
              <a:gd name="T40" fmla="*/ 4757 w 6336"/>
              <a:gd name="T41" fmla="*/ 800 h 1600"/>
              <a:gd name="T42" fmla="*/ 5536 w 6336"/>
              <a:gd name="T43" fmla="*/ 22 h 1600"/>
              <a:gd name="T44" fmla="*/ 6314 w 6336"/>
              <a:gd name="T45" fmla="*/ 800 h 1600"/>
              <a:gd name="T46" fmla="*/ 6336 w 6336"/>
              <a:gd name="T47" fmla="*/ 800 h 1600"/>
              <a:gd name="T48" fmla="*/ 5536 w 6336"/>
              <a:gd name="T49" fmla="*/ 0 h 1600"/>
              <a:gd name="connsiteX0" fmla="*/ 8737 w 9967"/>
              <a:gd name="connsiteY0" fmla="*/ 77 h 10077"/>
              <a:gd name="connsiteX1" fmla="*/ 7475 w 9967"/>
              <a:gd name="connsiteY1" fmla="*/ 5077 h 10077"/>
              <a:gd name="connsiteX2" fmla="*/ 7475 w 9967"/>
              <a:gd name="connsiteY2" fmla="*/ 5077 h 10077"/>
              <a:gd name="connsiteX3" fmla="*/ 6245 w 9967"/>
              <a:gd name="connsiteY3" fmla="*/ 9940 h 10077"/>
              <a:gd name="connsiteX4" fmla="*/ 5017 w 9967"/>
              <a:gd name="connsiteY4" fmla="*/ 5077 h 10077"/>
              <a:gd name="connsiteX5" fmla="*/ 5017 w 9967"/>
              <a:gd name="connsiteY5" fmla="*/ 5077 h 10077"/>
              <a:gd name="connsiteX6" fmla="*/ 3755 w 9967"/>
              <a:gd name="connsiteY6" fmla="*/ 77 h 10077"/>
              <a:gd name="connsiteX7" fmla="*/ 2492 w 9967"/>
              <a:gd name="connsiteY7" fmla="*/ 5077 h 10077"/>
              <a:gd name="connsiteX8" fmla="*/ 2492 w 9967"/>
              <a:gd name="connsiteY8" fmla="*/ 5077 h 10077"/>
              <a:gd name="connsiteX9" fmla="*/ 1263 w 9967"/>
              <a:gd name="connsiteY9" fmla="*/ 9940 h 10077"/>
              <a:gd name="connsiteX10" fmla="*/ 35 w 9967"/>
              <a:gd name="connsiteY10" fmla="*/ 5077 h 10077"/>
              <a:gd name="connsiteX11" fmla="*/ 0 w 9967"/>
              <a:gd name="connsiteY11" fmla="*/ 5077 h 10077"/>
              <a:gd name="connsiteX12" fmla="*/ 1263 w 9967"/>
              <a:gd name="connsiteY12" fmla="*/ 10077 h 10077"/>
              <a:gd name="connsiteX13" fmla="*/ 2525 w 9967"/>
              <a:gd name="connsiteY13" fmla="*/ 5077 h 10077"/>
              <a:gd name="connsiteX14" fmla="*/ 2525 w 9967"/>
              <a:gd name="connsiteY14" fmla="*/ 5077 h 10077"/>
              <a:gd name="connsiteX15" fmla="*/ 3755 w 9967"/>
              <a:gd name="connsiteY15" fmla="*/ 215 h 10077"/>
              <a:gd name="connsiteX16" fmla="*/ 4983 w 9967"/>
              <a:gd name="connsiteY16" fmla="*/ 5077 h 10077"/>
              <a:gd name="connsiteX17" fmla="*/ 4983 w 9967"/>
              <a:gd name="connsiteY17" fmla="*/ 5077 h 10077"/>
              <a:gd name="connsiteX18" fmla="*/ 6245 w 9967"/>
              <a:gd name="connsiteY18" fmla="*/ 10077 h 10077"/>
              <a:gd name="connsiteX19" fmla="*/ 7508 w 9967"/>
              <a:gd name="connsiteY19" fmla="*/ 5077 h 10077"/>
              <a:gd name="connsiteX20" fmla="*/ 7508 w 9967"/>
              <a:gd name="connsiteY20" fmla="*/ 5077 h 10077"/>
              <a:gd name="connsiteX21" fmla="*/ 8737 w 9967"/>
              <a:gd name="connsiteY21" fmla="*/ 215 h 10077"/>
              <a:gd name="connsiteX22" fmla="*/ 9965 w 9967"/>
              <a:gd name="connsiteY22" fmla="*/ 5077 h 10077"/>
              <a:gd name="connsiteX23" fmla="*/ 9637 w 9967"/>
              <a:gd name="connsiteY23" fmla="*/ 3141 h 10077"/>
              <a:gd name="connsiteX24" fmla="*/ 8737 w 9967"/>
              <a:gd name="connsiteY24" fmla="*/ 77 h 10077"/>
              <a:gd name="connsiteX0" fmla="*/ 8766 w 10761"/>
              <a:gd name="connsiteY0" fmla="*/ 7 h 9931"/>
              <a:gd name="connsiteX1" fmla="*/ 7500 w 10761"/>
              <a:gd name="connsiteY1" fmla="*/ 4969 h 9931"/>
              <a:gd name="connsiteX2" fmla="*/ 7500 w 10761"/>
              <a:gd name="connsiteY2" fmla="*/ 4969 h 9931"/>
              <a:gd name="connsiteX3" fmla="*/ 6266 w 10761"/>
              <a:gd name="connsiteY3" fmla="*/ 9795 h 9931"/>
              <a:gd name="connsiteX4" fmla="*/ 5034 w 10761"/>
              <a:gd name="connsiteY4" fmla="*/ 4969 h 9931"/>
              <a:gd name="connsiteX5" fmla="*/ 5034 w 10761"/>
              <a:gd name="connsiteY5" fmla="*/ 4969 h 9931"/>
              <a:gd name="connsiteX6" fmla="*/ 3767 w 10761"/>
              <a:gd name="connsiteY6" fmla="*/ 7 h 9931"/>
              <a:gd name="connsiteX7" fmla="*/ 2500 w 10761"/>
              <a:gd name="connsiteY7" fmla="*/ 4969 h 9931"/>
              <a:gd name="connsiteX8" fmla="*/ 2500 w 10761"/>
              <a:gd name="connsiteY8" fmla="*/ 4969 h 9931"/>
              <a:gd name="connsiteX9" fmla="*/ 1267 w 10761"/>
              <a:gd name="connsiteY9" fmla="*/ 9795 h 9931"/>
              <a:gd name="connsiteX10" fmla="*/ 35 w 10761"/>
              <a:gd name="connsiteY10" fmla="*/ 4969 h 9931"/>
              <a:gd name="connsiteX11" fmla="*/ 0 w 10761"/>
              <a:gd name="connsiteY11" fmla="*/ 4969 h 9931"/>
              <a:gd name="connsiteX12" fmla="*/ 1267 w 10761"/>
              <a:gd name="connsiteY12" fmla="*/ 9931 h 9931"/>
              <a:gd name="connsiteX13" fmla="*/ 2533 w 10761"/>
              <a:gd name="connsiteY13" fmla="*/ 4969 h 9931"/>
              <a:gd name="connsiteX14" fmla="*/ 2533 w 10761"/>
              <a:gd name="connsiteY14" fmla="*/ 4969 h 9931"/>
              <a:gd name="connsiteX15" fmla="*/ 3767 w 10761"/>
              <a:gd name="connsiteY15" fmla="*/ 144 h 9931"/>
              <a:gd name="connsiteX16" fmla="*/ 4999 w 10761"/>
              <a:gd name="connsiteY16" fmla="*/ 4969 h 9931"/>
              <a:gd name="connsiteX17" fmla="*/ 4999 w 10761"/>
              <a:gd name="connsiteY17" fmla="*/ 4969 h 9931"/>
              <a:gd name="connsiteX18" fmla="*/ 6266 w 10761"/>
              <a:gd name="connsiteY18" fmla="*/ 9931 h 9931"/>
              <a:gd name="connsiteX19" fmla="*/ 7533 w 10761"/>
              <a:gd name="connsiteY19" fmla="*/ 4969 h 9931"/>
              <a:gd name="connsiteX20" fmla="*/ 7533 w 10761"/>
              <a:gd name="connsiteY20" fmla="*/ 4969 h 9931"/>
              <a:gd name="connsiteX21" fmla="*/ 8766 w 10761"/>
              <a:gd name="connsiteY21" fmla="*/ 144 h 9931"/>
              <a:gd name="connsiteX22" fmla="*/ 9998 w 10761"/>
              <a:gd name="connsiteY22" fmla="*/ 4969 h 9931"/>
              <a:gd name="connsiteX23" fmla="*/ 10761 w 10761"/>
              <a:gd name="connsiteY23" fmla="*/ 4254 h 9931"/>
              <a:gd name="connsiteX24" fmla="*/ 8766 w 10761"/>
              <a:gd name="connsiteY24" fmla="*/ 7 h 9931"/>
              <a:gd name="connsiteX0" fmla="*/ 8146 w 10000"/>
              <a:gd name="connsiteY0" fmla="*/ 3 h 9996"/>
              <a:gd name="connsiteX1" fmla="*/ 6970 w 10000"/>
              <a:gd name="connsiteY1" fmla="*/ 5000 h 9996"/>
              <a:gd name="connsiteX2" fmla="*/ 6970 w 10000"/>
              <a:gd name="connsiteY2" fmla="*/ 5000 h 9996"/>
              <a:gd name="connsiteX3" fmla="*/ 5823 w 10000"/>
              <a:gd name="connsiteY3" fmla="*/ 9859 h 9996"/>
              <a:gd name="connsiteX4" fmla="*/ 4678 w 10000"/>
              <a:gd name="connsiteY4" fmla="*/ 5000 h 9996"/>
              <a:gd name="connsiteX5" fmla="*/ 4678 w 10000"/>
              <a:gd name="connsiteY5" fmla="*/ 5000 h 9996"/>
              <a:gd name="connsiteX6" fmla="*/ 3501 w 10000"/>
              <a:gd name="connsiteY6" fmla="*/ 3 h 9996"/>
              <a:gd name="connsiteX7" fmla="*/ 2323 w 10000"/>
              <a:gd name="connsiteY7" fmla="*/ 5000 h 9996"/>
              <a:gd name="connsiteX8" fmla="*/ 2323 w 10000"/>
              <a:gd name="connsiteY8" fmla="*/ 5000 h 9996"/>
              <a:gd name="connsiteX9" fmla="*/ 1177 w 10000"/>
              <a:gd name="connsiteY9" fmla="*/ 9859 h 9996"/>
              <a:gd name="connsiteX10" fmla="*/ 33 w 10000"/>
              <a:gd name="connsiteY10" fmla="*/ 5000 h 9996"/>
              <a:gd name="connsiteX11" fmla="*/ 0 w 10000"/>
              <a:gd name="connsiteY11" fmla="*/ 5000 h 9996"/>
              <a:gd name="connsiteX12" fmla="*/ 1177 w 10000"/>
              <a:gd name="connsiteY12" fmla="*/ 9996 h 9996"/>
              <a:gd name="connsiteX13" fmla="*/ 2354 w 10000"/>
              <a:gd name="connsiteY13" fmla="*/ 5000 h 9996"/>
              <a:gd name="connsiteX14" fmla="*/ 2354 w 10000"/>
              <a:gd name="connsiteY14" fmla="*/ 5000 h 9996"/>
              <a:gd name="connsiteX15" fmla="*/ 3501 w 10000"/>
              <a:gd name="connsiteY15" fmla="*/ 141 h 9996"/>
              <a:gd name="connsiteX16" fmla="*/ 4645 w 10000"/>
              <a:gd name="connsiteY16" fmla="*/ 5000 h 9996"/>
              <a:gd name="connsiteX17" fmla="*/ 4645 w 10000"/>
              <a:gd name="connsiteY17" fmla="*/ 5000 h 9996"/>
              <a:gd name="connsiteX18" fmla="*/ 5823 w 10000"/>
              <a:gd name="connsiteY18" fmla="*/ 9996 h 9996"/>
              <a:gd name="connsiteX19" fmla="*/ 7000 w 10000"/>
              <a:gd name="connsiteY19" fmla="*/ 5000 h 9996"/>
              <a:gd name="connsiteX20" fmla="*/ 7000 w 10000"/>
              <a:gd name="connsiteY20" fmla="*/ 5000 h 9996"/>
              <a:gd name="connsiteX21" fmla="*/ 8146 w 10000"/>
              <a:gd name="connsiteY21" fmla="*/ 141 h 9996"/>
              <a:gd name="connsiteX22" fmla="*/ 10000 w 10000"/>
              <a:gd name="connsiteY22" fmla="*/ 4280 h 9996"/>
              <a:gd name="connsiteX23" fmla="*/ 8146 w 10000"/>
              <a:gd name="connsiteY23" fmla="*/ 3 h 9996"/>
              <a:gd name="connsiteX0" fmla="*/ 8146 w 8291"/>
              <a:gd name="connsiteY0" fmla="*/ 550 h 10547"/>
              <a:gd name="connsiteX1" fmla="*/ 6970 w 8291"/>
              <a:gd name="connsiteY1" fmla="*/ 5549 h 10547"/>
              <a:gd name="connsiteX2" fmla="*/ 6970 w 8291"/>
              <a:gd name="connsiteY2" fmla="*/ 5549 h 10547"/>
              <a:gd name="connsiteX3" fmla="*/ 5823 w 8291"/>
              <a:gd name="connsiteY3" fmla="*/ 10410 h 10547"/>
              <a:gd name="connsiteX4" fmla="*/ 4678 w 8291"/>
              <a:gd name="connsiteY4" fmla="*/ 5549 h 10547"/>
              <a:gd name="connsiteX5" fmla="*/ 4678 w 8291"/>
              <a:gd name="connsiteY5" fmla="*/ 5549 h 10547"/>
              <a:gd name="connsiteX6" fmla="*/ 3501 w 8291"/>
              <a:gd name="connsiteY6" fmla="*/ 550 h 10547"/>
              <a:gd name="connsiteX7" fmla="*/ 2323 w 8291"/>
              <a:gd name="connsiteY7" fmla="*/ 5549 h 10547"/>
              <a:gd name="connsiteX8" fmla="*/ 2323 w 8291"/>
              <a:gd name="connsiteY8" fmla="*/ 5549 h 10547"/>
              <a:gd name="connsiteX9" fmla="*/ 1177 w 8291"/>
              <a:gd name="connsiteY9" fmla="*/ 10410 h 10547"/>
              <a:gd name="connsiteX10" fmla="*/ 33 w 8291"/>
              <a:gd name="connsiteY10" fmla="*/ 5549 h 10547"/>
              <a:gd name="connsiteX11" fmla="*/ 0 w 8291"/>
              <a:gd name="connsiteY11" fmla="*/ 5549 h 10547"/>
              <a:gd name="connsiteX12" fmla="*/ 1177 w 8291"/>
              <a:gd name="connsiteY12" fmla="*/ 10547 h 10547"/>
              <a:gd name="connsiteX13" fmla="*/ 2354 w 8291"/>
              <a:gd name="connsiteY13" fmla="*/ 5549 h 10547"/>
              <a:gd name="connsiteX14" fmla="*/ 2354 w 8291"/>
              <a:gd name="connsiteY14" fmla="*/ 5549 h 10547"/>
              <a:gd name="connsiteX15" fmla="*/ 3501 w 8291"/>
              <a:gd name="connsiteY15" fmla="*/ 688 h 10547"/>
              <a:gd name="connsiteX16" fmla="*/ 4645 w 8291"/>
              <a:gd name="connsiteY16" fmla="*/ 5549 h 10547"/>
              <a:gd name="connsiteX17" fmla="*/ 4645 w 8291"/>
              <a:gd name="connsiteY17" fmla="*/ 5549 h 10547"/>
              <a:gd name="connsiteX18" fmla="*/ 5823 w 8291"/>
              <a:gd name="connsiteY18" fmla="*/ 10547 h 10547"/>
              <a:gd name="connsiteX19" fmla="*/ 7000 w 8291"/>
              <a:gd name="connsiteY19" fmla="*/ 5549 h 10547"/>
              <a:gd name="connsiteX20" fmla="*/ 7000 w 8291"/>
              <a:gd name="connsiteY20" fmla="*/ 5549 h 10547"/>
              <a:gd name="connsiteX21" fmla="*/ 8146 w 8291"/>
              <a:gd name="connsiteY21" fmla="*/ 688 h 10547"/>
              <a:gd name="connsiteX22" fmla="*/ 8146 w 8291"/>
              <a:gd name="connsiteY22" fmla="*/ 550 h 10547"/>
              <a:gd name="connsiteX0" fmla="*/ 9825 w 9825"/>
              <a:gd name="connsiteY0" fmla="*/ 131 h 9479"/>
              <a:gd name="connsiteX1" fmla="*/ 8407 w 9825"/>
              <a:gd name="connsiteY1" fmla="*/ 4740 h 9479"/>
              <a:gd name="connsiteX2" fmla="*/ 8407 w 9825"/>
              <a:gd name="connsiteY2" fmla="*/ 4740 h 9479"/>
              <a:gd name="connsiteX3" fmla="*/ 7023 w 9825"/>
              <a:gd name="connsiteY3" fmla="*/ 9349 h 9479"/>
              <a:gd name="connsiteX4" fmla="*/ 5642 w 9825"/>
              <a:gd name="connsiteY4" fmla="*/ 4740 h 9479"/>
              <a:gd name="connsiteX5" fmla="*/ 5642 w 9825"/>
              <a:gd name="connsiteY5" fmla="*/ 4740 h 9479"/>
              <a:gd name="connsiteX6" fmla="*/ 4223 w 9825"/>
              <a:gd name="connsiteY6" fmla="*/ 0 h 9479"/>
              <a:gd name="connsiteX7" fmla="*/ 2802 w 9825"/>
              <a:gd name="connsiteY7" fmla="*/ 4740 h 9479"/>
              <a:gd name="connsiteX8" fmla="*/ 2802 w 9825"/>
              <a:gd name="connsiteY8" fmla="*/ 4740 h 9479"/>
              <a:gd name="connsiteX9" fmla="*/ 1420 w 9825"/>
              <a:gd name="connsiteY9" fmla="*/ 9349 h 9479"/>
              <a:gd name="connsiteX10" fmla="*/ 40 w 9825"/>
              <a:gd name="connsiteY10" fmla="*/ 4740 h 9479"/>
              <a:gd name="connsiteX11" fmla="*/ 0 w 9825"/>
              <a:gd name="connsiteY11" fmla="*/ 4740 h 9479"/>
              <a:gd name="connsiteX12" fmla="*/ 1420 w 9825"/>
              <a:gd name="connsiteY12" fmla="*/ 9479 h 9479"/>
              <a:gd name="connsiteX13" fmla="*/ 2839 w 9825"/>
              <a:gd name="connsiteY13" fmla="*/ 4740 h 9479"/>
              <a:gd name="connsiteX14" fmla="*/ 2839 w 9825"/>
              <a:gd name="connsiteY14" fmla="*/ 4740 h 9479"/>
              <a:gd name="connsiteX15" fmla="*/ 4223 w 9825"/>
              <a:gd name="connsiteY15" fmla="*/ 131 h 9479"/>
              <a:gd name="connsiteX16" fmla="*/ 5602 w 9825"/>
              <a:gd name="connsiteY16" fmla="*/ 4740 h 9479"/>
              <a:gd name="connsiteX17" fmla="*/ 5602 w 9825"/>
              <a:gd name="connsiteY17" fmla="*/ 4740 h 9479"/>
              <a:gd name="connsiteX18" fmla="*/ 7023 w 9825"/>
              <a:gd name="connsiteY18" fmla="*/ 9479 h 9479"/>
              <a:gd name="connsiteX19" fmla="*/ 8443 w 9825"/>
              <a:gd name="connsiteY19" fmla="*/ 4740 h 9479"/>
              <a:gd name="connsiteX20" fmla="*/ 8443 w 9825"/>
              <a:gd name="connsiteY20" fmla="*/ 4740 h 9479"/>
              <a:gd name="connsiteX21" fmla="*/ 9825 w 9825"/>
              <a:gd name="connsiteY21" fmla="*/ 131 h 9479"/>
              <a:gd name="connsiteX0" fmla="*/ 8593 w 8593"/>
              <a:gd name="connsiteY0" fmla="*/ 5001 h 10000"/>
              <a:gd name="connsiteX1" fmla="*/ 8557 w 8593"/>
              <a:gd name="connsiteY1" fmla="*/ 5001 h 10000"/>
              <a:gd name="connsiteX2" fmla="*/ 8557 w 8593"/>
              <a:gd name="connsiteY2" fmla="*/ 5001 h 10000"/>
              <a:gd name="connsiteX3" fmla="*/ 7148 w 8593"/>
              <a:gd name="connsiteY3" fmla="*/ 9863 h 10000"/>
              <a:gd name="connsiteX4" fmla="*/ 5742 w 8593"/>
              <a:gd name="connsiteY4" fmla="*/ 5001 h 10000"/>
              <a:gd name="connsiteX5" fmla="*/ 5742 w 8593"/>
              <a:gd name="connsiteY5" fmla="*/ 5001 h 10000"/>
              <a:gd name="connsiteX6" fmla="*/ 4298 w 8593"/>
              <a:gd name="connsiteY6" fmla="*/ 0 h 10000"/>
              <a:gd name="connsiteX7" fmla="*/ 2852 w 8593"/>
              <a:gd name="connsiteY7" fmla="*/ 5001 h 10000"/>
              <a:gd name="connsiteX8" fmla="*/ 2852 w 8593"/>
              <a:gd name="connsiteY8" fmla="*/ 5001 h 10000"/>
              <a:gd name="connsiteX9" fmla="*/ 1445 w 8593"/>
              <a:gd name="connsiteY9" fmla="*/ 9863 h 10000"/>
              <a:gd name="connsiteX10" fmla="*/ 41 w 8593"/>
              <a:gd name="connsiteY10" fmla="*/ 5001 h 10000"/>
              <a:gd name="connsiteX11" fmla="*/ 0 w 8593"/>
              <a:gd name="connsiteY11" fmla="*/ 5001 h 10000"/>
              <a:gd name="connsiteX12" fmla="*/ 1445 w 8593"/>
              <a:gd name="connsiteY12" fmla="*/ 10000 h 10000"/>
              <a:gd name="connsiteX13" fmla="*/ 2890 w 8593"/>
              <a:gd name="connsiteY13" fmla="*/ 5001 h 10000"/>
              <a:gd name="connsiteX14" fmla="*/ 2890 w 8593"/>
              <a:gd name="connsiteY14" fmla="*/ 5001 h 10000"/>
              <a:gd name="connsiteX15" fmla="*/ 4298 w 8593"/>
              <a:gd name="connsiteY15" fmla="*/ 138 h 10000"/>
              <a:gd name="connsiteX16" fmla="*/ 5702 w 8593"/>
              <a:gd name="connsiteY16" fmla="*/ 5001 h 10000"/>
              <a:gd name="connsiteX17" fmla="*/ 5702 w 8593"/>
              <a:gd name="connsiteY17" fmla="*/ 5001 h 10000"/>
              <a:gd name="connsiteX18" fmla="*/ 7148 w 8593"/>
              <a:gd name="connsiteY18" fmla="*/ 10000 h 10000"/>
              <a:gd name="connsiteX19" fmla="*/ 8593 w 8593"/>
              <a:gd name="connsiteY19" fmla="*/ 5001 h 10000"/>
              <a:gd name="connsiteX20" fmla="*/ 8593 w 8593"/>
              <a:gd name="connsiteY20" fmla="*/ 50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93" h="10000">
                <a:moveTo>
                  <a:pt x="8593" y="5001"/>
                </a:moveTo>
                <a:lnTo>
                  <a:pt x="8557" y="5001"/>
                </a:lnTo>
                <a:lnTo>
                  <a:pt x="8557" y="5001"/>
                </a:lnTo>
                <a:cubicBezTo>
                  <a:pt x="8557" y="7681"/>
                  <a:pt x="7926" y="9863"/>
                  <a:pt x="7148" y="9863"/>
                </a:cubicBezTo>
                <a:cubicBezTo>
                  <a:pt x="6373" y="9863"/>
                  <a:pt x="5742" y="7681"/>
                  <a:pt x="5742" y="5001"/>
                </a:cubicBezTo>
                <a:lnTo>
                  <a:pt x="5742" y="5001"/>
                </a:lnTo>
                <a:cubicBezTo>
                  <a:pt x="5742" y="2245"/>
                  <a:pt x="5094" y="0"/>
                  <a:pt x="4298" y="0"/>
                </a:cubicBezTo>
                <a:cubicBezTo>
                  <a:pt x="3501" y="0"/>
                  <a:pt x="2852" y="2245"/>
                  <a:pt x="2852" y="5001"/>
                </a:cubicBezTo>
                <a:lnTo>
                  <a:pt x="2852" y="5001"/>
                </a:lnTo>
                <a:cubicBezTo>
                  <a:pt x="2852" y="7681"/>
                  <a:pt x="2220" y="9863"/>
                  <a:pt x="1445" y="9863"/>
                </a:cubicBezTo>
                <a:cubicBezTo>
                  <a:pt x="671" y="9863"/>
                  <a:pt x="41" y="7681"/>
                  <a:pt x="41" y="5001"/>
                </a:cubicBezTo>
                <a:lnTo>
                  <a:pt x="0" y="5001"/>
                </a:lnTo>
                <a:cubicBezTo>
                  <a:pt x="0" y="7756"/>
                  <a:pt x="649" y="10000"/>
                  <a:pt x="1445" y="10000"/>
                </a:cubicBezTo>
                <a:cubicBezTo>
                  <a:pt x="2241" y="10000"/>
                  <a:pt x="2890" y="7756"/>
                  <a:pt x="2890" y="5001"/>
                </a:cubicBezTo>
                <a:lnTo>
                  <a:pt x="2890" y="5001"/>
                </a:lnTo>
                <a:cubicBezTo>
                  <a:pt x="2890" y="2320"/>
                  <a:pt x="3521" y="138"/>
                  <a:pt x="4298" y="138"/>
                </a:cubicBezTo>
                <a:cubicBezTo>
                  <a:pt x="5074" y="138"/>
                  <a:pt x="5702" y="2320"/>
                  <a:pt x="5702" y="5001"/>
                </a:cubicBezTo>
                <a:lnTo>
                  <a:pt x="5702" y="5001"/>
                </a:lnTo>
                <a:cubicBezTo>
                  <a:pt x="5702" y="7756"/>
                  <a:pt x="6350" y="10000"/>
                  <a:pt x="7148" y="10000"/>
                </a:cubicBezTo>
                <a:cubicBezTo>
                  <a:pt x="7945" y="10000"/>
                  <a:pt x="8593" y="7756"/>
                  <a:pt x="8593" y="5001"/>
                </a:cubicBezTo>
                <a:lnTo>
                  <a:pt x="8593" y="5001"/>
                </a:lnTo>
                <a:close/>
              </a:path>
            </a:pathLst>
          </a:custGeom>
          <a:solidFill>
            <a:schemeClr val="bg1">
              <a:lumMod val="85000"/>
            </a:schemeClr>
          </a:solidFill>
          <a:ln>
            <a:noFill/>
          </a:ln>
        </p:spPr>
        <p:txBody>
          <a:bodyPr vert="horz" wrap="square" lIns="121920" tIns="60960" rIns="121920" bIns="6096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7466" b="0" i="0" u="none" strike="noStrike" kern="1200" cap="none" spc="0" normalizeH="0" baseline="0" noProof="0">
              <a:ln>
                <a:noFill/>
              </a:ln>
              <a:solidFill>
                <a:srgbClr val="000000"/>
              </a:solidFill>
              <a:effectLst/>
              <a:uLnTx/>
              <a:uFillTx/>
              <a:latin typeface="+mn-lt"/>
              <a:sym typeface="Gill Sans" charset="0"/>
            </a:endParaRPr>
          </a:p>
        </p:txBody>
      </p:sp>
      <p:sp>
        <p:nvSpPr>
          <p:cNvPr id="11" name="Freeform 10"/>
          <p:cNvSpPr>
            <a:spLocks/>
          </p:cNvSpPr>
          <p:nvPr/>
        </p:nvSpPr>
        <p:spPr bwMode="auto">
          <a:xfrm>
            <a:off x="3049424" y="5211271"/>
            <a:ext cx="18431608" cy="6183842"/>
          </a:xfrm>
          <a:custGeom>
            <a:avLst/>
            <a:gdLst>
              <a:gd name="T0" fmla="*/ 6314 w 6336"/>
              <a:gd name="T1" fmla="*/ 800 h 1600"/>
              <a:gd name="T2" fmla="*/ 5536 w 6336"/>
              <a:gd name="T3" fmla="*/ 1578 h 1600"/>
              <a:gd name="T4" fmla="*/ 4757 w 6336"/>
              <a:gd name="T5" fmla="*/ 800 h 1600"/>
              <a:gd name="T6" fmla="*/ 4757 w 6336"/>
              <a:gd name="T7" fmla="*/ 800 h 1600"/>
              <a:gd name="T8" fmla="*/ 3957 w 6336"/>
              <a:gd name="T9" fmla="*/ 0 h 1600"/>
              <a:gd name="T10" fmla="*/ 3157 w 6336"/>
              <a:gd name="T11" fmla="*/ 800 h 1600"/>
              <a:gd name="T12" fmla="*/ 3157 w 6336"/>
              <a:gd name="T13" fmla="*/ 800 h 1600"/>
              <a:gd name="T14" fmla="*/ 2379 w 6336"/>
              <a:gd name="T15" fmla="*/ 1578 h 1600"/>
              <a:gd name="T16" fmla="*/ 1600 w 6336"/>
              <a:gd name="T17" fmla="*/ 800 h 1600"/>
              <a:gd name="T18" fmla="*/ 1600 w 6336"/>
              <a:gd name="T19" fmla="*/ 800 h 1600"/>
              <a:gd name="T20" fmla="*/ 800 w 6336"/>
              <a:gd name="T21" fmla="*/ 0 h 1600"/>
              <a:gd name="T22" fmla="*/ 0 w 6336"/>
              <a:gd name="T23" fmla="*/ 800 h 1600"/>
              <a:gd name="T24" fmla="*/ 22 w 6336"/>
              <a:gd name="T25" fmla="*/ 800 h 1600"/>
              <a:gd name="T26" fmla="*/ 800 w 6336"/>
              <a:gd name="T27" fmla="*/ 22 h 1600"/>
              <a:gd name="T28" fmla="*/ 1579 w 6336"/>
              <a:gd name="T29" fmla="*/ 800 h 1600"/>
              <a:gd name="T30" fmla="*/ 1579 w 6336"/>
              <a:gd name="T31" fmla="*/ 800 h 1600"/>
              <a:gd name="T32" fmla="*/ 2379 w 6336"/>
              <a:gd name="T33" fmla="*/ 1600 h 1600"/>
              <a:gd name="T34" fmla="*/ 3179 w 6336"/>
              <a:gd name="T35" fmla="*/ 800 h 1600"/>
              <a:gd name="T36" fmla="*/ 3179 w 6336"/>
              <a:gd name="T37" fmla="*/ 800 h 1600"/>
              <a:gd name="T38" fmla="*/ 3957 w 6336"/>
              <a:gd name="T39" fmla="*/ 22 h 1600"/>
              <a:gd name="T40" fmla="*/ 4736 w 6336"/>
              <a:gd name="T41" fmla="*/ 800 h 1600"/>
              <a:gd name="T42" fmla="*/ 4736 w 6336"/>
              <a:gd name="T43" fmla="*/ 800 h 1600"/>
              <a:gd name="T44" fmla="*/ 5536 w 6336"/>
              <a:gd name="T45" fmla="*/ 1600 h 1600"/>
              <a:gd name="T46" fmla="*/ 6336 w 6336"/>
              <a:gd name="T47" fmla="*/ 800 h 1600"/>
              <a:gd name="T48" fmla="*/ 6314 w 6336"/>
              <a:gd name="T49" fmla="*/ 800 h 1600"/>
              <a:gd name="connsiteX0" fmla="*/ 10000 w 10000"/>
              <a:gd name="connsiteY0" fmla="*/ 5000 h 10000"/>
              <a:gd name="connsiteX1" fmla="*/ 8737 w 10000"/>
              <a:gd name="connsiteY1" fmla="*/ 9863 h 10000"/>
              <a:gd name="connsiteX2" fmla="*/ 7508 w 10000"/>
              <a:gd name="connsiteY2" fmla="*/ 5000 h 10000"/>
              <a:gd name="connsiteX3" fmla="*/ 7508 w 10000"/>
              <a:gd name="connsiteY3" fmla="*/ 5000 h 10000"/>
              <a:gd name="connsiteX4" fmla="*/ 6245 w 10000"/>
              <a:gd name="connsiteY4" fmla="*/ 0 h 10000"/>
              <a:gd name="connsiteX5" fmla="*/ 4983 w 10000"/>
              <a:gd name="connsiteY5" fmla="*/ 5000 h 10000"/>
              <a:gd name="connsiteX6" fmla="*/ 4983 w 10000"/>
              <a:gd name="connsiteY6" fmla="*/ 5000 h 10000"/>
              <a:gd name="connsiteX7" fmla="*/ 3755 w 10000"/>
              <a:gd name="connsiteY7" fmla="*/ 9863 h 10000"/>
              <a:gd name="connsiteX8" fmla="*/ 2525 w 10000"/>
              <a:gd name="connsiteY8" fmla="*/ 5000 h 10000"/>
              <a:gd name="connsiteX9" fmla="*/ 2525 w 10000"/>
              <a:gd name="connsiteY9" fmla="*/ 5000 h 10000"/>
              <a:gd name="connsiteX10" fmla="*/ 1263 w 10000"/>
              <a:gd name="connsiteY10" fmla="*/ 0 h 10000"/>
              <a:gd name="connsiteX11" fmla="*/ 0 w 10000"/>
              <a:gd name="connsiteY11" fmla="*/ 5000 h 10000"/>
              <a:gd name="connsiteX12" fmla="*/ 35 w 10000"/>
              <a:gd name="connsiteY12" fmla="*/ 5000 h 10000"/>
              <a:gd name="connsiteX13" fmla="*/ 1263 w 10000"/>
              <a:gd name="connsiteY13" fmla="*/ 138 h 10000"/>
              <a:gd name="connsiteX14" fmla="*/ 2492 w 10000"/>
              <a:gd name="connsiteY14" fmla="*/ 5000 h 10000"/>
              <a:gd name="connsiteX15" fmla="*/ 2492 w 10000"/>
              <a:gd name="connsiteY15" fmla="*/ 5000 h 10000"/>
              <a:gd name="connsiteX16" fmla="*/ 3755 w 10000"/>
              <a:gd name="connsiteY16" fmla="*/ 10000 h 10000"/>
              <a:gd name="connsiteX17" fmla="*/ 5017 w 10000"/>
              <a:gd name="connsiteY17" fmla="*/ 5000 h 10000"/>
              <a:gd name="connsiteX18" fmla="*/ 5017 w 10000"/>
              <a:gd name="connsiteY18" fmla="*/ 5000 h 10000"/>
              <a:gd name="connsiteX19" fmla="*/ 6245 w 10000"/>
              <a:gd name="connsiteY19" fmla="*/ 138 h 10000"/>
              <a:gd name="connsiteX20" fmla="*/ 7475 w 10000"/>
              <a:gd name="connsiteY20" fmla="*/ 5000 h 10000"/>
              <a:gd name="connsiteX21" fmla="*/ 7475 w 10000"/>
              <a:gd name="connsiteY21" fmla="*/ 5000 h 10000"/>
              <a:gd name="connsiteX22" fmla="*/ 8737 w 10000"/>
              <a:gd name="connsiteY22" fmla="*/ 10000 h 10000"/>
              <a:gd name="connsiteX23" fmla="*/ 10000 w 10000"/>
              <a:gd name="connsiteY23" fmla="*/ 5000 h 10000"/>
              <a:gd name="connsiteX0" fmla="*/ 8737 w 8892"/>
              <a:gd name="connsiteY0" fmla="*/ 10000 h 10551"/>
              <a:gd name="connsiteX1" fmla="*/ 8737 w 8892"/>
              <a:gd name="connsiteY1" fmla="*/ 9863 h 10551"/>
              <a:gd name="connsiteX2" fmla="*/ 7508 w 8892"/>
              <a:gd name="connsiteY2" fmla="*/ 5000 h 10551"/>
              <a:gd name="connsiteX3" fmla="*/ 7508 w 8892"/>
              <a:gd name="connsiteY3" fmla="*/ 5000 h 10551"/>
              <a:gd name="connsiteX4" fmla="*/ 6245 w 8892"/>
              <a:gd name="connsiteY4" fmla="*/ 0 h 10551"/>
              <a:gd name="connsiteX5" fmla="*/ 4983 w 8892"/>
              <a:gd name="connsiteY5" fmla="*/ 5000 h 10551"/>
              <a:gd name="connsiteX6" fmla="*/ 4983 w 8892"/>
              <a:gd name="connsiteY6" fmla="*/ 5000 h 10551"/>
              <a:gd name="connsiteX7" fmla="*/ 3755 w 8892"/>
              <a:gd name="connsiteY7" fmla="*/ 9863 h 10551"/>
              <a:gd name="connsiteX8" fmla="*/ 2525 w 8892"/>
              <a:gd name="connsiteY8" fmla="*/ 5000 h 10551"/>
              <a:gd name="connsiteX9" fmla="*/ 2525 w 8892"/>
              <a:gd name="connsiteY9" fmla="*/ 5000 h 10551"/>
              <a:gd name="connsiteX10" fmla="*/ 1263 w 8892"/>
              <a:gd name="connsiteY10" fmla="*/ 0 h 10551"/>
              <a:gd name="connsiteX11" fmla="*/ 0 w 8892"/>
              <a:gd name="connsiteY11" fmla="*/ 5000 h 10551"/>
              <a:gd name="connsiteX12" fmla="*/ 35 w 8892"/>
              <a:gd name="connsiteY12" fmla="*/ 5000 h 10551"/>
              <a:gd name="connsiteX13" fmla="*/ 1263 w 8892"/>
              <a:gd name="connsiteY13" fmla="*/ 138 h 10551"/>
              <a:gd name="connsiteX14" fmla="*/ 2492 w 8892"/>
              <a:gd name="connsiteY14" fmla="*/ 5000 h 10551"/>
              <a:gd name="connsiteX15" fmla="*/ 2492 w 8892"/>
              <a:gd name="connsiteY15" fmla="*/ 5000 h 10551"/>
              <a:gd name="connsiteX16" fmla="*/ 3755 w 8892"/>
              <a:gd name="connsiteY16" fmla="*/ 10000 h 10551"/>
              <a:gd name="connsiteX17" fmla="*/ 5017 w 8892"/>
              <a:gd name="connsiteY17" fmla="*/ 5000 h 10551"/>
              <a:gd name="connsiteX18" fmla="*/ 5017 w 8892"/>
              <a:gd name="connsiteY18" fmla="*/ 5000 h 10551"/>
              <a:gd name="connsiteX19" fmla="*/ 6245 w 8892"/>
              <a:gd name="connsiteY19" fmla="*/ 138 h 10551"/>
              <a:gd name="connsiteX20" fmla="*/ 7475 w 8892"/>
              <a:gd name="connsiteY20" fmla="*/ 5000 h 10551"/>
              <a:gd name="connsiteX21" fmla="*/ 7475 w 8892"/>
              <a:gd name="connsiteY21" fmla="*/ 5000 h 10551"/>
              <a:gd name="connsiteX22" fmla="*/ 8737 w 8892"/>
              <a:gd name="connsiteY22" fmla="*/ 10000 h 10551"/>
              <a:gd name="connsiteX0" fmla="*/ 8406 w 9826"/>
              <a:gd name="connsiteY0" fmla="*/ 4739 h 9478"/>
              <a:gd name="connsiteX1" fmla="*/ 9826 w 9826"/>
              <a:gd name="connsiteY1" fmla="*/ 9348 h 9478"/>
              <a:gd name="connsiteX2" fmla="*/ 8444 w 9826"/>
              <a:gd name="connsiteY2" fmla="*/ 4739 h 9478"/>
              <a:gd name="connsiteX3" fmla="*/ 8444 w 9826"/>
              <a:gd name="connsiteY3" fmla="*/ 4739 h 9478"/>
              <a:gd name="connsiteX4" fmla="*/ 7023 w 9826"/>
              <a:gd name="connsiteY4" fmla="*/ 0 h 9478"/>
              <a:gd name="connsiteX5" fmla="*/ 5604 w 9826"/>
              <a:gd name="connsiteY5" fmla="*/ 4739 h 9478"/>
              <a:gd name="connsiteX6" fmla="*/ 5604 w 9826"/>
              <a:gd name="connsiteY6" fmla="*/ 4739 h 9478"/>
              <a:gd name="connsiteX7" fmla="*/ 4223 w 9826"/>
              <a:gd name="connsiteY7" fmla="*/ 9348 h 9478"/>
              <a:gd name="connsiteX8" fmla="*/ 2840 w 9826"/>
              <a:gd name="connsiteY8" fmla="*/ 4739 h 9478"/>
              <a:gd name="connsiteX9" fmla="*/ 2840 w 9826"/>
              <a:gd name="connsiteY9" fmla="*/ 4739 h 9478"/>
              <a:gd name="connsiteX10" fmla="*/ 1420 w 9826"/>
              <a:gd name="connsiteY10" fmla="*/ 0 h 9478"/>
              <a:gd name="connsiteX11" fmla="*/ 0 w 9826"/>
              <a:gd name="connsiteY11" fmla="*/ 4739 h 9478"/>
              <a:gd name="connsiteX12" fmla="*/ 39 w 9826"/>
              <a:gd name="connsiteY12" fmla="*/ 4739 h 9478"/>
              <a:gd name="connsiteX13" fmla="*/ 1420 w 9826"/>
              <a:gd name="connsiteY13" fmla="*/ 131 h 9478"/>
              <a:gd name="connsiteX14" fmla="*/ 2803 w 9826"/>
              <a:gd name="connsiteY14" fmla="*/ 4739 h 9478"/>
              <a:gd name="connsiteX15" fmla="*/ 2803 w 9826"/>
              <a:gd name="connsiteY15" fmla="*/ 4739 h 9478"/>
              <a:gd name="connsiteX16" fmla="*/ 4223 w 9826"/>
              <a:gd name="connsiteY16" fmla="*/ 9478 h 9478"/>
              <a:gd name="connsiteX17" fmla="*/ 5642 w 9826"/>
              <a:gd name="connsiteY17" fmla="*/ 4739 h 9478"/>
              <a:gd name="connsiteX18" fmla="*/ 5642 w 9826"/>
              <a:gd name="connsiteY18" fmla="*/ 4739 h 9478"/>
              <a:gd name="connsiteX19" fmla="*/ 7023 w 9826"/>
              <a:gd name="connsiteY19" fmla="*/ 131 h 9478"/>
              <a:gd name="connsiteX20" fmla="*/ 8406 w 9826"/>
              <a:gd name="connsiteY20" fmla="*/ 4739 h 9478"/>
              <a:gd name="connsiteX21" fmla="*/ 8406 w 9826"/>
              <a:gd name="connsiteY21" fmla="*/ 4739 h 9478"/>
              <a:gd name="connsiteX0" fmla="*/ 8555 w 8594"/>
              <a:gd name="connsiteY0" fmla="*/ 5000 h 10000"/>
              <a:gd name="connsiteX1" fmla="*/ 8594 w 8594"/>
              <a:gd name="connsiteY1" fmla="*/ 5000 h 10000"/>
              <a:gd name="connsiteX2" fmla="*/ 8594 w 8594"/>
              <a:gd name="connsiteY2" fmla="*/ 5000 h 10000"/>
              <a:gd name="connsiteX3" fmla="*/ 7147 w 8594"/>
              <a:gd name="connsiteY3" fmla="*/ 0 h 10000"/>
              <a:gd name="connsiteX4" fmla="*/ 5703 w 8594"/>
              <a:gd name="connsiteY4" fmla="*/ 5000 h 10000"/>
              <a:gd name="connsiteX5" fmla="*/ 5703 w 8594"/>
              <a:gd name="connsiteY5" fmla="*/ 5000 h 10000"/>
              <a:gd name="connsiteX6" fmla="*/ 4298 w 8594"/>
              <a:gd name="connsiteY6" fmla="*/ 9863 h 10000"/>
              <a:gd name="connsiteX7" fmla="*/ 2890 w 8594"/>
              <a:gd name="connsiteY7" fmla="*/ 5000 h 10000"/>
              <a:gd name="connsiteX8" fmla="*/ 2890 w 8594"/>
              <a:gd name="connsiteY8" fmla="*/ 5000 h 10000"/>
              <a:gd name="connsiteX9" fmla="*/ 1445 w 8594"/>
              <a:gd name="connsiteY9" fmla="*/ 0 h 10000"/>
              <a:gd name="connsiteX10" fmla="*/ 0 w 8594"/>
              <a:gd name="connsiteY10" fmla="*/ 5000 h 10000"/>
              <a:gd name="connsiteX11" fmla="*/ 40 w 8594"/>
              <a:gd name="connsiteY11" fmla="*/ 5000 h 10000"/>
              <a:gd name="connsiteX12" fmla="*/ 1445 w 8594"/>
              <a:gd name="connsiteY12" fmla="*/ 138 h 10000"/>
              <a:gd name="connsiteX13" fmla="*/ 2853 w 8594"/>
              <a:gd name="connsiteY13" fmla="*/ 5000 h 10000"/>
              <a:gd name="connsiteX14" fmla="*/ 2853 w 8594"/>
              <a:gd name="connsiteY14" fmla="*/ 5000 h 10000"/>
              <a:gd name="connsiteX15" fmla="*/ 4298 w 8594"/>
              <a:gd name="connsiteY15" fmla="*/ 10000 h 10000"/>
              <a:gd name="connsiteX16" fmla="*/ 5742 w 8594"/>
              <a:gd name="connsiteY16" fmla="*/ 5000 h 10000"/>
              <a:gd name="connsiteX17" fmla="*/ 5742 w 8594"/>
              <a:gd name="connsiteY17" fmla="*/ 5000 h 10000"/>
              <a:gd name="connsiteX18" fmla="*/ 7147 w 8594"/>
              <a:gd name="connsiteY18" fmla="*/ 138 h 10000"/>
              <a:gd name="connsiteX19" fmla="*/ 8555 w 8594"/>
              <a:gd name="connsiteY19" fmla="*/ 5000 h 10000"/>
              <a:gd name="connsiteX20" fmla="*/ 8555 w 8594"/>
              <a:gd name="connsiteY20" fmla="*/ 5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94" h="10000">
                <a:moveTo>
                  <a:pt x="8555" y="5000"/>
                </a:moveTo>
                <a:lnTo>
                  <a:pt x="8594" y="5000"/>
                </a:lnTo>
                <a:lnTo>
                  <a:pt x="8594" y="5000"/>
                </a:lnTo>
                <a:cubicBezTo>
                  <a:pt x="8594" y="2244"/>
                  <a:pt x="7944" y="0"/>
                  <a:pt x="7147" y="0"/>
                </a:cubicBezTo>
                <a:cubicBezTo>
                  <a:pt x="6350" y="0"/>
                  <a:pt x="5703" y="2244"/>
                  <a:pt x="5703" y="5000"/>
                </a:cubicBezTo>
                <a:lnTo>
                  <a:pt x="5703" y="5000"/>
                </a:lnTo>
                <a:cubicBezTo>
                  <a:pt x="5703" y="7681"/>
                  <a:pt x="5072" y="9863"/>
                  <a:pt x="4298" y="9863"/>
                </a:cubicBezTo>
                <a:cubicBezTo>
                  <a:pt x="3520" y="9863"/>
                  <a:pt x="2890" y="7681"/>
                  <a:pt x="2890" y="5000"/>
                </a:cubicBezTo>
                <a:lnTo>
                  <a:pt x="2890" y="5000"/>
                </a:lnTo>
                <a:cubicBezTo>
                  <a:pt x="2890" y="2244"/>
                  <a:pt x="2242" y="0"/>
                  <a:pt x="1445" y="0"/>
                </a:cubicBezTo>
                <a:cubicBezTo>
                  <a:pt x="649" y="0"/>
                  <a:pt x="0" y="2244"/>
                  <a:pt x="0" y="5000"/>
                </a:cubicBezTo>
                <a:lnTo>
                  <a:pt x="40" y="5000"/>
                </a:lnTo>
                <a:cubicBezTo>
                  <a:pt x="40" y="2319"/>
                  <a:pt x="671" y="138"/>
                  <a:pt x="1445" y="138"/>
                </a:cubicBezTo>
                <a:cubicBezTo>
                  <a:pt x="2221" y="138"/>
                  <a:pt x="2853" y="2319"/>
                  <a:pt x="2853" y="5000"/>
                </a:cubicBezTo>
                <a:lnTo>
                  <a:pt x="2853" y="5000"/>
                </a:lnTo>
                <a:cubicBezTo>
                  <a:pt x="2853" y="7756"/>
                  <a:pt x="3501" y="10000"/>
                  <a:pt x="4298" y="10000"/>
                </a:cubicBezTo>
                <a:cubicBezTo>
                  <a:pt x="5095" y="10000"/>
                  <a:pt x="5742" y="7756"/>
                  <a:pt x="5742" y="5000"/>
                </a:cubicBezTo>
                <a:lnTo>
                  <a:pt x="5742" y="5000"/>
                </a:lnTo>
                <a:cubicBezTo>
                  <a:pt x="5742" y="2319"/>
                  <a:pt x="6373" y="138"/>
                  <a:pt x="7147" y="138"/>
                </a:cubicBezTo>
                <a:cubicBezTo>
                  <a:pt x="7925" y="138"/>
                  <a:pt x="8555" y="2319"/>
                  <a:pt x="8555" y="5000"/>
                </a:cubicBezTo>
                <a:lnTo>
                  <a:pt x="8555" y="5000"/>
                </a:lnTo>
                <a:close/>
              </a:path>
            </a:pathLst>
          </a:custGeom>
          <a:gradFill>
            <a:gsLst>
              <a:gs pos="51000">
                <a:srgbClr val="0081C7"/>
              </a:gs>
              <a:gs pos="100000">
                <a:srgbClr val="25A14D"/>
              </a:gs>
              <a:gs pos="0">
                <a:srgbClr val="004494"/>
              </a:gs>
            </a:gsLst>
            <a:lin ang="0" scaled="0"/>
          </a:gradFill>
          <a:ln>
            <a:noFill/>
          </a:ln>
        </p:spPr>
        <p:txBody>
          <a:bodyPr vert="horz" wrap="square" lIns="121920" tIns="60960" rIns="121920" bIns="6096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7466" b="0" i="0" u="none" strike="noStrike" kern="1200" cap="none" spc="0" normalizeH="0" baseline="0" noProof="0">
              <a:ln>
                <a:noFill/>
              </a:ln>
              <a:solidFill>
                <a:srgbClr val="000000"/>
              </a:solidFill>
              <a:effectLst/>
              <a:uLnTx/>
              <a:uFillTx/>
              <a:latin typeface="+mn-lt"/>
              <a:sym typeface="Gill Sans" charset="0"/>
            </a:endParaRPr>
          </a:p>
        </p:txBody>
      </p:sp>
      <p:sp>
        <p:nvSpPr>
          <p:cNvPr id="12" name="Rectangle 4"/>
          <p:cNvSpPr>
            <a:spLocks/>
          </p:cNvSpPr>
          <p:nvPr/>
        </p:nvSpPr>
        <p:spPr bwMode="auto">
          <a:xfrm>
            <a:off x="1966466" y="3977680"/>
            <a:ext cx="20522678"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squar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mn-lt"/>
                <a:ea typeface="Calibri" charset="0"/>
                <a:cs typeface="Calibri" charset="0"/>
                <a:sym typeface="Gill Sans" charset="0"/>
              </a:rPr>
              <a:t>Fuel Cells &amp; Hydrogen Joint Undertaking (FCH 2 JU)</a:t>
            </a:r>
            <a:endParaRPr kumimoji="0" lang="en-US" sz="3200" b="1" i="0" u="none" strike="noStrike" kern="1200" cap="none" spc="0" normalizeH="0" baseline="0" noProof="0" dirty="0">
              <a:ln>
                <a:noFill/>
              </a:ln>
              <a:solidFill>
                <a:srgbClr val="FFFFFF"/>
              </a:solidFill>
              <a:effectLst/>
              <a:uLnTx/>
              <a:uFillTx/>
              <a:latin typeface="+mn-lt"/>
              <a:ea typeface="Calibri" charset="0"/>
              <a:cs typeface="Calibri" charset="0"/>
              <a:sym typeface="Helvetica Neue Medium"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0372" y="6815144"/>
            <a:ext cx="4103550" cy="2843632"/>
          </a:xfrm>
          <a:prstGeom prst="rect">
            <a:avLst/>
          </a:prstGeom>
        </p:spPr>
      </p:pic>
      <p:sp>
        <p:nvSpPr>
          <p:cNvPr id="15" name="Rectangle 4">
            <a:hlinkClick r:id="rId4" action="ppaction://hlinksldjump"/>
          </p:cNvPr>
          <p:cNvSpPr>
            <a:spLocks/>
          </p:cNvSpPr>
          <p:nvPr/>
        </p:nvSpPr>
        <p:spPr bwMode="auto">
          <a:xfrm>
            <a:off x="16595994" y="8823653"/>
            <a:ext cx="3888581" cy="984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squar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4494"/>
                </a:solidFill>
                <a:effectLst/>
                <a:uLnTx/>
                <a:uFillTx/>
                <a:latin typeface="+mn-lt"/>
                <a:ea typeface="Calibri" charset="0"/>
                <a:cs typeface="Calibri" charset="0"/>
                <a:sym typeface="Gill Sans" charset="0"/>
              </a:rPr>
              <a:t>Research grouping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4494"/>
                </a:solidFill>
                <a:effectLst/>
                <a:uLnTx/>
                <a:uFillTx/>
                <a:latin typeface="+mn-lt"/>
                <a:ea typeface="Calibri" charset="0"/>
                <a:cs typeface="Calibri" charset="0"/>
                <a:sym typeface="Gill Sans" charset="0"/>
              </a:rPr>
              <a:t>over 60 members</a:t>
            </a:r>
          </a:p>
        </p:txBody>
      </p:sp>
      <p:sp>
        <p:nvSpPr>
          <p:cNvPr id="17" name="Rectangle 4">
            <a:hlinkClick r:id="rId5" action="ppaction://hlinksldjump"/>
          </p:cNvPr>
          <p:cNvSpPr>
            <a:spLocks/>
          </p:cNvSpPr>
          <p:nvPr/>
        </p:nvSpPr>
        <p:spPr bwMode="auto">
          <a:xfrm>
            <a:off x="4064239" y="8577431"/>
            <a:ext cx="4148610"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squar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4494"/>
                </a:solidFill>
                <a:effectLst/>
                <a:uLnTx/>
                <a:uFillTx/>
                <a:latin typeface="+mn-lt"/>
                <a:ea typeface="Calibri" charset="0"/>
                <a:cs typeface="Calibri" charset="0"/>
                <a:sym typeface="Gill Sans" charset="0"/>
              </a:rPr>
              <a:t>Industry grouping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004494"/>
                </a:solidFill>
                <a:effectLst/>
                <a:uLnTx/>
                <a:uFillTx/>
                <a:latin typeface="+mn-lt"/>
                <a:ea typeface="Calibri" charset="0"/>
                <a:cs typeface="Calibri" charset="0"/>
                <a:sym typeface="Gill Sans" charset="0"/>
              </a:rPr>
              <a:t>More than 130 </a:t>
            </a:r>
            <a:r>
              <a:rPr kumimoji="0" lang="en-US" sz="3200" b="0" i="0" u="none" strike="noStrike" kern="1200" cap="none" spc="0" normalizeH="0" baseline="0" noProof="0" dirty="0">
                <a:ln>
                  <a:noFill/>
                </a:ln>
                <a:solidFill>
                  <a:srgbClr val="004494"/>
                </a:solidFill>
                <a:effectLst/>
                <a:uLnTx/>
                <a:uFillTx/>
                <a:latin typeface="+mn-lt"/>
                <a:ea typeface="Calibri" charset="0"/>
                <a:cs typeface="Calibri" charset="0"/>
                <a:sym typeface="Gill Sans" charset="0"/>
              </a:rPr>
              <a:t>members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4494"/>
                </a:solidFill>
                <a:effectLst/>
                <a:uLnTx/>
                <a:uFillTx/>
                <a:latin typeface="+mn-lt"/>
                <a:ea typeface="Calibri" charset="0"/>
                <a:cs typeface="Calibri" charset="0"/>
                <a:sym typeface="Helvetica Neue Medium" charset="0"/>
              </a:rPr>
              <a:t>50% SME</a:t>
            </a:r>
          </a:p>
        </p:txBody>
      </p:sp>
      <p:sp>
        <p:nvSpPr>
          <p:cNvPr id="18" name="Rectangle 4"/>
          <p:cNvSpPr>
            <a:spLocks/>
          </p:cNvSpPr>
          <p:nvPr/>
        </p:nvSpPr>
        <p:spPr bwMode="auto">
          <a:xfrm>
            <a:off x="1318792" y="12065803"/>
            <a:ext cx="21747162" cy="984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squar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4494"/>
                </a:solidFill>
                <a:effectLst/>
                <a:uLnTx/>
                <a:uFillTx/>
                <a:latin typeface="+mn-lt"/>
                <a:ea typeface="Calibri" charset="0"/>
                <a:cs typeface="Calibri" charset="0"/>
                <a:sym typeface="Gill Sans" charset="0"/>
              </a:rPr>
              <a:t>To implement an </a:t>
            </a:r>
            <a:r>
              <a:rPr kumimoji="0" lang="en-US" sz="3200" b="1" i="1" u="none" strike="noStrike" kern="1200" cap="none" spc="0" normalizeH="0" baseline="0" noProof="0" dirty="0">
                <a:ln>
                  <a:noFill/>
                </a:ln>
                <a:solidFill>
                  <a:srgbClr val="004494"/>
                </a:solidFill>
                <a:effectLst/>
                <a:uLnTx/>
                <a:uFillTx/>
                <a:latin typeface="+mn-lt"/>
                <a:ea typeface="Calibri" charset="0"/>
                <a:cs typeface="Calibri" charset="0"/>
                <a:sym typeface="Gill Sans" charset="0"/>
              </a:rPr>
              <a:t>optimal research and innovation </a:t>
            </a:r>
            <a:r>
              <a:rPr kumimoji="0" lang="en-US" sz="3200" b="1" i="1" u="none" strike="noStrike" kern="1200" cap="none" spc="0" normalizeH="0" baseline="0" noProof="0" dirty="0" err="1">
                <a:ln>
                  <a:noFill/>
                </a:ln>
                <a:solidFill>
                  <a:srgbClr val="004494"/>
                </a:solidFill>
                <a:effectLst/>
                <a:uLnTx/>
                <a:uFillTx/>
                <a:latin typeface="+mn-lt"/>
                <a:ea typeface="Calibri" charset="0"/>
                <a:cs typeface="Calibri" charset="0"/>
                <a:sym typeface="Gill Sans" charset="0"/>
              </a:rPr>
              <a:t>programme</a:t>
            </a:r>
            <a:r>
              <a:rPr kumimoji="0" lang="en-US" sz="3200" b="1" i="1" u="none" strike="noStrike" kern="1200" cap="none" spc="0" normalizeH="0" baseline="0" noProof="0" dirty="0">
                <a:ln>
                  <a:noFill/>
                </a:ln>
                <a:solidFill>
                  <a:srgbClr val="004494"/>
                </a:solidFill>
                <a:effectLst/>
                <a:uLnTx/>
                <a:uFillTx/>
                <a:latin typeface="+mn-lt"/>
                <a:ea typeface="Calibri" charset="0"/>
                <a:cs typeface="Calibri" charset="0"/>
                <a:sym typeface="Gill Sans" charset="0"/>
              </a:rPr>
              <a:t> </a:t>
            </a:r>
            <a:r>
              <a:rPr kumimoji="0" lang="en-US" sz="3200" b="1" i="0" u="none" strike="noStrike" kern="1200" cap="none" spc="0" normalizeH="0" baseline="0" noProof="0" dirty="0">
                <a:ln>
                  <a:noFill/>
                </a:ln>
                <a:solidFill>
                  <a:srgbClr val="004494"/>
                </a:solidFill>
                <a:effectLst/>
                <a:uLnTx/>
                <a:uFillTx/>
                <a:latin typeface="+mn-lt"/>
                <a:ea typeface="Calibri" charset="0"/>
                <a:cs typeface="Calibri" charset="0"/>
                <a:sym typeface="Gill Sans" charset="0"/>
              </a:rPr>
              <a:t>to bring FCH technologies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4494"/>
                </a:solidFill>
                <a:effectLst/>
                <a:uLnTx/>
                <a:uFillTx/>
                <a:latin typeface="+mn-lt"/>
                <a:ea typeface="Calibri" charset="0"/>
                <a:cs typeface="Calibri" charset="0"/>
                <a:sym typeface="Gill Sans" charset="0"/>
              </a:rPr>
              <a:t>to the point of market readiness by 2020</a:t>
            </a:r>
            <a:endParaRPr kumimoji="0" lang="en-US" sz="3200" b="1" i="0" u="none" strike="noStrike" kern="1200" cap="none" spc="0" normalizeH="0" baseline="0" noProof="0" dirty="0">
              <a:ln>
                <a:noFill/>
              </a:ln>
              <a:solidFill>
                <a:srgbClr val="004494"/>
              </a:solidFill>
              <a:effectLst/>
              <a:uLnTx/>
              <a:uFillTx/>
              <a:latin typeface="+mn-lt"/>
              <a:ea typeface="Calibri" charset="0"/>
              <a:cs typeface="Calibri" charset="0"/>
              <a:sym typeface="Helvetica Neue Medium" charset="0"/>
            </a:endParaRPr>
          </a:p>
        </p:txBody>
      </p:sp>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5897" t="19398" r="7814" b="17773"/>
          <a:stretch/>
        </p:blipFill>
        <p:spPr>
          <a:xfrm>
            <a:off x="15803834" y="6807036"/>
            <a:ext cx="5101134" cy="1558549"/>
          </a:xfrm>
          <a:prstGeom prst="rect">
            <a:avLst/>
          </a:prstGeom>
        </p:spPr>
      </p:pic>
      <p:pic>
        <p:nvPicPr>
          <p:cNvPr id="1026" name="Picture 2" descr="Hydrogen Europ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38376" y="6888408"/>
            <a:ext cx="3451162" cy="139580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87699993"/>
      </p:ext>
    </p:extLst>
  </p:cSld>
  <p:clrMapOvr>
    <a:masterClrMapping/>
  </p:clrMapOvr>
  <p:transition/>
  <p:timing>
    <p:tnLst>
      <p:par>
        <p:cTn id="1" dur="indefinite" restart="never" nodeType="tmRoot">
          <p:childTnLst>
            <p:par>
              <p:cTn id="2"/>
            </p:par>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978217" y="5074483"/>
            <a:ext cx="14997963" cy="4598243"/>
            <a:chOff x="4833351" y="5694847"/>
            <a:chExt cx="14997963" cy="4598243"/>
          </a:xfrm>
        </p:grpSpPr>
        <p:cxnSp>
          <p:nvCxnSpPr>
            <p:cNvPr id="8" name="Connecteur droit 21"/>
            <p:cNvCxnSpPr/>
            <p:nvPr/>
          </p:nvCxnSpPr>
          <p:spPr bwMode="auto">
            <a:xfrm flipH="1">
              <a:off x="11124581" y="8845516"/>
              <a:ext cx="752039" cy="632860"/>
            </a:xfrm>
            <a:prstGeom prst="line">
              <a:avLst/>
            </a:prstGeom>
            <a:blipFill dpi="0" rotWithShape="0">
              <a:blip r:embed="rId3"/>
              <a:srcRect/>
              <a:tile tx="0" ty="0" sx="100000" sy="100000" flip="none" algn="tl"/>
            </a:blipFill>
            <a:ln w="19050" cap="flat" cmpd="sng" algn="ctr">
              <a:solidFill>
                <a:srgbClr val="174489"/>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9" name="Connecteur droit 26"/>
            <p:cNvCxnSpPr/>
            <p:nvPr/>
          </p:nvCxnSpPr>
          <p:spPr bwMode="auto">
            <a:xfrm flipH="1">
              <a:off x="7471432" y="5707628"/>
              <a:ext cx="3246918" cy="199077"/>
            </a:xfrm>
            <a:prstGeom prst="line">
              <a:avLst/>
            </a:prstGeom>
            <a:blipFill dpi="0" rotWithShape="0">
              <a:blip r:embed="rId3"/>
              <a:srcRect/>
              <a:tile tx="0" ty="0" sx="100000" sy="100000" flip="none" algn="tl"/>
            </a:blipFill>
            <a:ln w="19050" cap="flat" cmpd="sng" algn="ctr">
              <a:solidFill>
                <a:srgbClr val="174489"/>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0" name="Connecteur droit 28"/>
            <p:cNvCxnSpPr/>
            <p:nvPr/>
          </p:nvCxnSpPr>
          <p:spPr bwMode="auto">
            <a:xfrm flipH="1">
              <a:off x="4833351" y="7203436"/>
              <a:ext cx="5618370" cy="2640451"/>
            </a:xfrm>
            <a:prstGeom prst="line">
              <a:avLst/>
            </a:prstGeom>
            <a:blipFill dpi="0" rotWithShape="0">
              <a:blip r:embed="rId3"/>
              <a:srcRect/>
              <a:tile tx="0" ty="0" sx="100000" sy="100000" flip="none" algn="tl"/>
            </a:blipFill>
            <a:ln w="19050" cap="flat" cmpd="sng" algn="ctr">
              <a:solidFill>
                <a:srgbClr val="174489"/>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 name="Connecteur droit 32"/>
            <p:cNvCxnSpPr/>
            <p:nvPr/>
          </p:nvCxnSpPr>
          <p:spPr bwMode="auto">
            <a:xfrm flipH="1" flipV="1">
              <a:off x="14854997" y="5694847"/>
              <a:ext cx="4976317" cy="568564"/>
            </a:xfrm>
            <a:prstGeom prst="line">
              <a:avLst/>
            </a:prstGeom>
            <a:blipFill dpi="0" rotWithShape="0">
              <a:blip r:embed="rId3"/>
              <a:srcRect/>
              <a:tile tx="0" ty="0" sx="100000" sy="100000" flip="none" algn="tl"/>
            </a:blipFill>
            <a:ln w="19050" cap="flat" cmpd="sng" algn="ctr">
              <a:solidFill>
                <a:srgbClr val="174489"/>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 name="Connecteur droit 37"/>
            <p:cNvCxnSpPr/>
            <p:nvPr/>
          </p:nvCxnSpPr>
          <p:spPr bwMode="auto">
            <a:xfrm flipH="1" flipV="1">
              <a:off x="14828624" y="8528770"/>
              <a:ext cx="1701191" cy="1764320"/>
            </a:xfrm>
            <a:prstGeom prst="line">
              <a:avLst/>
            </a:prstGeom>
            <a:blipFill dpi="0" rotWithShape="0">
              <a:blip r:embed="rId3"/>
              <a:srcRect/>
              <a:tile tx="0" ty="0" sx="100000" sy="100000" flip="none" algn="tl"/>
            </a:blipFill>
            <a:ln w="19050" cap="flat" cmpd="sng" algn="ctr">
              <a:solidFill>
                <a:srgbClr val="174489"/>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2" name="Content Placeholder 1"/>
          <p:cNvSpPr>
            <a:spLocks noGrp="1"/>
          </p:cNvSpPr>
          <p:nvPr>
            <p:ph sz="quarter" idx="20"/>
          </p:nvPr>
        </p:nvSpPr>
        <p:spPr/>
        <p:txBody>
          <a:bodyPr/>
          <a:lstStyle/>
          <a:p>
            <a:r>
              <a:rPr lang="en-US" dirty="0">
                <a:sym typeface="Helvetica Neue Medium" charset="0"/>
              </a:rPr>
              <a:t>FCH 2 JU Objectives</a:t>
            </a:r>
          </a:p>
          <a:p>
            <a:endParaRPr lang="en-US" dirty="0"/>
          </a:p>
        </p:txBody>
      </p:sp>
      <p:sp>
        <p:nvSpPr>
          <p:cNvPr id="3" name="Content Placeholder 2"/>
          <p:cNvSpPr>
            <a:spLocks noGrp="1"/>
          </p:cNvSpPr>
          <p:nvPr>
            <p:ph sz="quarter" idx="21"/>
          </p:nvPr>
        </p:nvSpPr>
        <p:spPr>
          <a:xfrm>
            <a:off x="1102768" y="1671169"/>
            <a:ext cx="20234248" cy="492443"/>
          </a:xfrm>
        </p:spPr>
        <p:txBody>
          <a:bodyPr/>
          <a:lstStyle/>
          <a:p>
            <a:r>
              <a:rPr lang="en-US" dirty="0" smtClean="0"/>
              <a:t>Market </a:t>
            </a:r>
            <a:r>
              <a:rPr lang="en-US" dirty="0"/>
              <a:t>readiness </a:t>
            </a:r>
            <a:r>
              <a:rPr lang="en-US" dirty="0" smtClean="0"/>
              <a:t>of a </a:t>
            </a:r>
            <a:r>
              <a:rPr lang="en-US" dirty="0"/>
              <a:t>portfolio of clean, efficient and affordable solutions </a:t>
            </a:r>
            <a:r>
              <a:rPr lang="en-US" dirty="0" smtClean="0"/>
              <a:t>for our </a:t>
            </a:r>
            <a:r>
              <a:rPr lang="en-US" dirty="0"/>
              <a:t>energy </a:t>
            </a:r>
            <a:r>
              <a:rPr lang="en-US" dirty="0" smtClean="0"/>
              <a:t>and transport systems</a:t>
            </a:r>
            <a:endParaRPr lang="en-US" dirty="0"/>
          </a:p>
        </p:txBody>
      </p:sp>
      <p:sp>
        <p:nvSpPr>
          <p:cNvPr id="5" name="Slide Number Placeholder 4"/>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1E7C23-2AAD-0D45-B01B-5A673730BB06}" type="slidenum">
              <a:rPr kumimoji="0" lang="en-US" sz="2400" b="0" i="0" u="none" strike="noStrike" kern="1200" cap="none" spc="0" normalizeH="0" baseline="0" noProof="0" smtClean="0">
                <a:ln>
                  <a:noFill/>
                </a:ln>
                <a:solidFill>
                  <a:srgbClr val="004494"/>
                </a:solidFill>
                <a:effectLst/>
                <a:uLnTx/>
                <a:uFillTx/>
                <a:latin typeface="Calibri" charset="0"/>
                <a:cs typeface="Calibri" charset="0"/>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2400" b="0" i="0" u="none" strike="noStrike" kern="1200" cap="none" spc="0" normalizeH="0" baseline="0" noProof="0" dirty="0">
              <a:ln>
                <a:noFill/>
              </a:ln>
              <a:solidFill>
                <a:srgbClr val="004494"/>
              </a:solidFill>
              <a:effectLst/>
              <a:uLnTx/>
              <a:uFillTx/>
              <a:latin typeface="Calibri" charset="0"/>
              <a:cs typeface="Calibri" charset="0"/>
              <a:sym typeface="Gill Sans" charset="0"/>
            </a:endParaRPr>
          </a:p>
        </p:txBody>
      </p:sp>
      <p:grpSp>
        <p:nvGrpSpPr>
          <p:cNvPr id="13" name="Group 12"/>
          <p:cNvGrpSpPr/>
          <p:nvPr/>
        </p:nvGrpSpPr>
        <p:grpSpPr>
          <a:xfrm>
            <a:off x="3084703" y="2194705"/>
            <a:ext cx="5184999" cy="5666073"/>
            <a:chOff x="3084703" y="2194705"/>
            <a:chExt cx="5184999" cy="5666073"/>
          </a:xfrm>
        </p:grpSpPr>
        <p:sp>
          <p:nvSpPr>
            <p:cNvPr id="14" name="Oval 13"/>
            <p:cNvSpPr/>
            <p:nvPr/>
          </p:nvSpPr>
          <p:spPr bwMode="auto">
            <a:xfrm>
              <a:off x="3084703" y="2675779"/>
              <a:ext cx="5184999" cy="5184999"/>
            </a:xfrm>
            <a:prstGeom prst="ellipse">
              <a:avLst/>
            </a:prstGeom>
            <a:solidFill>
              <a:srgbClr val="0081C7"/>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Calibri" charset="0"/>
                <a:ea typeface="Calibri" charset="0"/>
                <a:cs typeface="Calibri" charset="0"/>
                <a:sym typeface="Gill Sans"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libri" charset="0"/>
                  <a:ea typeface="Calibri" charset="0"/>
                  <a:cs typeface="Calibri" charset="0"/>
                  <a:sym typeface="Gill Sans" charset="0"/>
                </a:rPr>
                <a:t>Clean Transport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charset="0"/>
                  <a:ea typeface="Calibri" charset="0"/>
                  <a:cs typeface="Calibri" charset="0"/>
                  <a:sym typeface="Gill Sans" charset="0"/>
                </a:rPr>
                <a:t>Reduce fuel cell system costs for transport applications</a:t>
              </a:r>
              <a:endParaRPr kumimoji="0" lang="en-US" sz="2800" b="0" i="0" u="none" strike="noStrike" kern="1200" cap="none" spc="0" normalizeH="0" baseline="0" noProof="0" dirty="0">
                <a:ln>
                  <a:noFill/>
                </a:ln>
                <a:solidFill>
                  <a:srgbClr val="000000"/>
                </a:solidFill>
                <a:effectLst/>
                <a:uLnTx/>
                <a:uFillTx/>
                <a:latin typeface="Calibri" charset="0"/>
                <a:ea typeface="Calibri" charset="0"/>
                <a:cs typeface="Calibri" charset="0"/>
                <a:sym typeface="Gill Sans"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charset="0"/>
                <a:ea typeface="Calibri" charset="0"/>
                <a:cs typeface="Calibri" charset="0"/>
                <a:sym typeface="Gill Sans" charset="0"/>
              </a:endParaRPr>
            </a:p>
          </p:txBody>
        </p:sp>
        <p:grpSp>
          <p:nvGrpSpPr>
            <p:cNvPr id="15" name="Group 14"/>
            <p:cNvGrpSpPr/>
            <p:nvPr/>
          </p:nvGrpSpPr>
          <p:grpSpPr>
            <a:xfrm>
              <a:off x="4978216" y="2194705"/>
              <a:ext cx="1397973" cy="1397973"/>
              <a:chOff x="4991200" y="2435691"/>
              <a:chExt cx="1397973" cy="1397973"/>
            </a:xfrm>
          </p:grpSpPr>
          <p:sp>
            <p:nvSpPr>
              <p:cNvPr id="16" name="Ellipse 25"/>
              <p:cNvSpPr/>
              <p:nvPr/>
            </p:nvSpPr>
            <p:spPr bwMode="auto">
              <a:xfrm>
                <a:off x="4991200" y="2435691"/>
                <a:ext cx="1397973" cy="1397973"/>
              </a:xfrm>
              <a:prstGeom prst="ellipse">
                <a:avLst/>
              </a:prstGeom>
              <a:solidFill>
                <a:schemeClr val="bg1"/>
              </a:solidFill>
              <a:ln w="25400" cap="flat" cmpd="sng" algn="ctr">
                <a:solidFill>
                  <a:srgbClr val="0081C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5400" b="0" i="0" u="none" strike="noStrike" kern="1200" cap="none" spc="0" normalizeH="0" baseline="0" noProof="0">
                  <a:ln>
                    <a:noFill/>
                  </a:ln>
                  <a:solidFill>
                    <a:srgbClr val="000000"/>
                  </a:solidFill>
                  <a:effectLst/>
                  <a:uLnTx/>
                  <a:uFillTx/>
                  <a:latin typeface="Gill Sans" charset="0"/>
                  <a:ea typeface="Heiti SC Light" charset="0"/>
                  <a:cs typeface="Heiti SC Light" charset="0"/>
                  <a:sym typeface="Gill Sans" charset="0"/>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4076" y="2922670"/>
                <a:ext cx="914923" cy="424016"/>
              </a:xfrm>
              <a:prstGeom prst="rect">
                <a:avLst/>
              </a:prstGeom>
            </p:spPr>
          </p:pic>
        </p:grpSp>
      </p:grpSp>
      <p:grpSp>
        <p:nvGrpSpPr>
          <p:cNvPr id="18" name="Group 17"/>
          <p:cNvGrpSpPr/>
          <p:nvPr/>
        </p:nvGrpSpPr>
        <p:grpSpPr>
          <a:xfrm>
            <a:off x="1715016" y="6822244"/>
            <a:ext cx="5671172" cy="6120681"/>
            <a:chOff x="67170" y="6713984"/>
            <a:chExt cx="5671172" cy="6120681"/>
          </a:xfrm>
        </p:grpSpPr>
        <p:sp>
          <p:nvSpPr>
            <p:cNvPr id="19" name="Oval 18"/>
            <p:cNvSpPr/>
            <p:nvPr/>
          </p:nvSpPr>
          <p:spPr bwMode="auto">
            <a:xfrm>
              <a:off x="67170" y="7163493"/>
              <a:ext cx="5671172" cy="5671172"/>
            </a:xfrm>
            <a:prstGeom prst="ellipse">
              <a:avLst/>
            </a:prstGeom>
            <a:solidFill>
              <a:srgbClr val="25A14D"/>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libri" charset="0"/>
                  <a:ea typeface="Calibri" charset="0"/>
                  <a:cs typeface="Calibri" charset="0"/>
                  <a:sym typeface="Gill Sans" charset="0"/>
                </a:rPr>
                <a:t>Green hydrogen production</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charset="0"/>
                  <a:ea typeface="Calibri" charset="0"/>
                  <a:cs typeface="Calibri" charset="0"/>
                  <a:sym typeface="Gill Sans" charset="0"/>
                </a:rPr>
                <a:t>Increase efficiency and reduce costs of hydrogen production, mainly from water electrolysis and renewables</a:t>
              </a:r>
              <a:endParaRPr kumimoji="0" lang="en-US" sz="2800" b="0" i="0" u="none" strike="noStrike" kern="1200" cap="none" spc="0" normalizeH="0" baseline="0" noProof="0" dirty="0">
                <a:ln>
                  <a:noFill/>
                </a:ln>
                <a:solidFill>
                  <a:srgbClr val="FFFFFF"/>
                </a:solidFill>
                <a:effectLst/>
                <a:uLnTx/>
                <a:uFillTx/>
                <a:latin typeface="Calibri" charset="0"/>
                <a:ea typeface="Calibri" charset="0"/>
                <a:cs typeface="Calibri" charset="0"/>
                <a:sym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charset="0"/>
                <a:ea typeface="Calibri" charset="0"/>
                <a:cs typeface="Calibri" charset="0"/>
                <a:sym typeface="Gill Sans"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charset="0"/>
                <a:ea typeface="Calibri" charset="0"/>
                <a:cs typeface="Calibri" charset="0"/>
                <a:sym typeface="Gill Sans" charset="0"/>
              </a:endParaRPr>
            </a:p>
          </p:txBody>
        </p:sp>
        <p:grpSp>
          <p:nvGrpSpPr>
            <p:cNvPr id="20" name="Group 19"/>
            <p:cNvGrpSpPr/>
            <p:nvPr/>
          </p:nvGrpSpPr>
          <p:grpSpPr>
            <a:xfrm>
              <a:off x="2203769" y="6713984"/>
              <a:ext cx="1397973" cy="1397973"/>
              <a:chOff x="2254896" y="6713984"/>
              <a:chExt cx="1397973" cy="1397973"/>
            </a:xfrm>
          </p:grpSpPr>
          <p:sp>
            <p:nvSpPr>
              <p:cNvPr id="21" name="Ellipse 29"/>
              <p:cNvSpPr/>
              <p:nvPr/>
            </p:nvSpPr>
            <p:spPr bwMode="auto">
              <a:xfrm>
                <a:off x="2254896" y="6713984"/>
                <a:ext cx="1397973" cy="1397973"/>
              </a:xfrm>
              <a:prstGeom prst="ellipse">
                <a:avLst/>
              </a:prstGeom>
              <a:solidFill>
                <a:schemeClr val="bg1"/>
              </a:solidFill>
              <a:ln w="25400" cap="flat" cmpd="sng" algn="ctr">
                <a:solidFill>
                  <a:srgbClr val="25A14D"/>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5400" b="0" i="0" u="none" strike="noStrike" kern="1200" cap="none" spc="0" normalizeH="0" baseline="0" noProof="0">
                  <a:ln>
                    <a:noFill/>
                  </a:ln>
                  <a:solidFill>
                    <a:srgbClr val="000000"/>
                  </a:solidFill>
                  <a:effectLst/>
                  <a:uLnTx/>
                  <a:uFillTx/>
                  <a:latin typeface="Gill Sans" charset="0"/>
                  <a:ea typeface="Heiti SC Light" charset="0"/>
                  <a:cs typeface="Heiti SC Light" charset="0"/>
                  <a:sym typeface="Gill Sans" charset="0"/>
                </a:endParaRP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5901" y="6870146"/>
                <a:ext cx="693754" cy="945602"/>
              </a:xfrm>
              <a:prstGeom prst="rect">
                <a:avLst/>
              </a:prstGeom>
            </p:spPr>
          </p:pic>
        </p:grpSp>
      </p:grpSp>
      <p:grpSp>
        <p:nvGrpSpPr>
          <p:cNvPr id="23" name="Group 22"/>
          <p:cNvGrpSpPr/>
          <p:nvPr/>
        </p:nvGrpSpPr>
        <p:grpSpPr>
          <a:xfrm>
            <a:off x="14999863" y="7383149"/>
            <a:ext cx="5184999" cy="5688021"/>
            <a:chOff x="14999863" y="7383149"/>
            <a:chExt cx="5184999" cy="5688021"/>
          </a:xfrm>
        </p:grpSpPr>
        <p:sp>
          <p:nvSpPr>
            <p:cNvPr id="24" name="Oval 23"/>
            <p:cNvSpPr/>
            <p:nvPr/>
          </p:nvSpPr>
          <p:spPr bwMode="auto">
            <a:xfrm>
              <a:off x="14999863" y="7886171"/>
              <a:ext cx="5184999" cy="5184999"/>
            </a:xfrm>
            <a:prstGeom prst="ellipse">
              <a:avLst/>
            </a:prstGeom>
            <a:solidFill>
              <a:srgbClr val="004494"/>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Calibri" charset="0"/>
                <a:ea typeface="Calibri" charset="0"/>
                <a:cs typeface="Calibri" charset="0"/>
                <a:sym typeface="Gill Sans"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libri" charset="0"/>
                  <a:ea typeface="Calibri" charset="0"/>
                  <a:cs typeface="Calibri" charset="0"/>
                  <a:sym typeface="Gill Sans" charset="0"/>
                </a:rPr>
                <a:t>Minimal use of critical raw materials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charset="0"/>
                  <a:ea typeface="Calibri" charset="0"/>
                  <a:cs typeface="Calibri" charset="0"/>
                  <a:sym typeface="Gill Sans" charset="0"/>
                </a:rPr>
                <a:t>Reduce </a:t>
              </a:r>
              <a:r>
                <a:rPr kumimoji="0" lang="en-US" sz="2800" b="0" i="0" u="none" strike="noStrike" kern="1200" cap="none" spc="0" normalizeH="0" baseline="0" noProof="0" dirty="0" smtClean="0">
                  <a:ln>
                    <a:noFill/>
                  </a:ln>
                  <a:solidFill>
                    <a:srgbClr val="FFFFFF"/>
                  </a:solidFill>
                  <a:effectLst/>
                  <a:uLnTx/>
                  <a:uFillTx/>
                  <a:latin typeface="Calibri" charset="0"/>
                  <a:ea typeface="Calibri" charset="0"/>
                  <a:cs typeface="Calibri" charset="0"/>
                  <a:sym typeface="Gill Sans" charset="0"/>
                </a:rPr>
                <a:t>platinum </a:t>
              </a:r>
              <a:r>
                <a:rPr kumimoji="0" lang="en-US" sz="2800" b="0" i="0" u="none" strike="noStrike" kern="1200" cap="none" spc="0" normalizeH="0" baseline="0" noProof="0" dirty="0">
                  <a:ln>
                    <a:noFill/>
                  </a:ln>
                  <a:solidFill>
                    <a:srgbClr val="FFFFFF"/>
                  </a:solidFill>
                  <a:effectLst/>
                  <a:uLnTx/>
                  <a:uFillTx/>
                  <a:latin typeface="Calibri" charset="0"/>
                  <a:ea typeface="Calibri" charset="0"/>
                  <a:cs typeface="Calibri" charset="0"/>
                  <a:sym typeface="Gill Sans" charset="0"/>
                </a:rPr>
                <a:t>loading</a:t>
              </a:r>
              <a:endParaRPr kumimoji="0" lang="en-US" sz="2800" b="0" i="0" u="none" strike="noStrike" kern="1200" cap="none" spc="0" normalizeH="0" baseline="0" noProof="0" dirty="0">
                <a:ln>
                  <a:noFill/>
                </a:ln>
                <a:solidFill>
                  <a:srgbClr val="FFFFFF"/>
                </a:solidFill>
                <a:effectLst/>
                <a:uLnTx/>
                <a:uFillTx/>
                <a:latin typeface="Calibri" charset="0"/>
                <a:ea typeface="Calibri" charset="0"/>
                <a:cs typeface="Calibri" charset="0"/>
                <a:sym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charset="0"/>
                <a:ea typeface="Calibri" charset="0"/>
                <a:cs typeface="Calibri" charset="0"/>
                <a:sym typeface="Gill Sans"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charset="0"/>
                <a:ea typeface="Calibri" charset="0"/>
                <a:cs typeface="Calibri" charset="0"/>
                <a:sym typeface="Gill Sans" charset="0"/>
              </a:endParaRPr>
            </a:p>
          </p:txBody>
        </p:sp>
        <p:grpSp>
          <p:nvGrpSpPr>
            <p:cNvPr id="25" name="Group 24"/>
            <p:cNvGrpSpPr/>
            <p:nvPr/>
          </p:nvGrpSpPr>
          <p:grpSpPr>
            <a:xfrm>
              <a:off x="16893376" y="7383149"/>
              <a:ext cx="1397973" cy="1397973"/>
              <a:chOff x="16842699" y="7383149"/>
              <a:chExt cx="1397973" cy="1397973"/>
            </a:xfrm>
          </p:grpSpPr>
          <p:sp>
            <p:nvSpPr>
              <p:cNvPr id="26" name="Ellipse 27"/>
              <p:cNvSpPr/>
              <p:nvPr/>
            </p:nvSpPr>
            <p:spPr bwMode="auto">
              <a:xfrm>
                <a:off x="16842699" y="7383149"/>
                <a:ext cx="1397973" cy="1397973"/>
              </a:xfrm>
              <a:prstGeom prst="ellipse">
                <a:avLst/>
              </a:prstGeom>
              <a:solidFill>
                <a:schemeClr val="bg1"/>
              </a:solidFill>
              <a:ln w="25400" cap="flat" cmpd="sng" algn="ctr">
                <a:solidFill>
                  <a:srgbClr val="004494"/>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5400" b="0" i="0" u="none" strike="noStrike" kern="1200" cap="none" spc="0" normalizeH="0" baseline="0" noProof="0">
                  <a:ln>
                    <a:noFill/>
                  </a:ln>
                  <a:solidFill>
                    <a:srgbClr val="000000"/>
                  </a:solidFill>
                  <a:effectLst/>
                  <a:uLnTx/>
                  <a:uFillTx/>
                  <a:latin typeface="Gill Sans" charset="0"/>
                  <a:ea typeface="Heiti SC Light" charset="0"/>
                  <a:cs typeface="Heiti SC Light" charset="0"/>
                  <a:sym typeface="Gill Sans" charset="0"/>
                </a:endParaRPr>
              </a:p>
            </p:txBody>
          </p:sp>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74049">
                <a:off x="17109899" y="7766265"/>
                <a:ext cx="853452" cy="631741"/>
              </a:xfrm>
              <a:prstGeom prst="rect">
                <a:avLst/>
              </a:prstGeom>
            </p:spPr>
          </p:pic>
        </p:grpSp>
      </p:grpSp>
      <p:grpSp>
        <p:nvGrpSpPr>
          <p:cNvPr id="28" name="Group 27"/>
          <p:cNvGrpSpPr/>
          <p:nvPr/>
        </p:nvGrpSpPr>
        <p:grpSpPr>
          <a:xfrm>
            <a:off x="17599302" y="1715470"/>
            <a:ext cx="5721442" cy="6703728"/>
            <a:chOff x="17867523" y="2029741"/>
            <a:chExt cx="5184999" cy="6075185"/>
          </a:xfrm>
        </p:grpSpPr>
        <p:sp>
          <p:nvSpPr>
            <p:cNvPr id="29" name="Oval 28"/>
            <p:cNvSpPr/>
            <p:nvPr/>
          </p:nvSpPr>
          <p:spPr bwMode="auto">
            <a:xfrm>
              <a:off x="17867523" y="2919927"/>
              <a:ext cx="5184999" cy="5184999"/>
            </a:xfrm>
            <a:prstGeom prst="ellipse">
              <a:avLst/>
            </a:prstGeom>
            <a:solidFill>
              <a:srgbClr val="25A18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libri" charset="0"/>
                  <a:ea typeface="Calibri" charset="0"/>
                  <a:cs typeface="Calibri" charset="0"/>
                  <a:sym typeface="Gill Sans" charset="0"/>
                </a:rPr>
                <a:t>H</a:t>
              </a:r>
              <a:r>
                <a:rPr kumimoji="0" lang="en-US" sz="4400" b="1" i="0" u="none" strike="noStrike" kern="1200" cap="none" spc="0" normalizeH="0" baseline="-25000" noProof="0" dirty="0">
                  <a:ln>
                    <a:noFill/>
                  </a:ln>
                  <a:solidFill>
                    <a:srgbClr val="FFFFFF"/>
                  </a:solidFill>
                  <a:effectLst/>
                  <a:uLnTx/>
                  <a:uFillTx/>
                  <a:latin typeface="Calibri" charset="0"/>
                  <a:ea typeface="Calibri" charset="0"/>
                  <a:cs typeface="Calibri" charset="0"/>
                  <a:sym typeface="Gill Sans" charset="0"/>
                </a:rPr>
                <a:t>2</a:t>
              </a:r>
              <a:r>
                <a:rPr kumimoji="0" lang="en-US" sz="4400" b="1" i="0" u="none" strike="noStrike" kern="1200" cap="none" spc="0" normalizeH="0" baseline="0" noProof="0" dirty="0">
                  <a:ln>
                    <a:noFill/>
                  </a:ln>
                  <a:solidFill>
                    <a:srgbClr val="FFFFFF"/>
                  </a:solidFill>
                  <a:effectLst/>
                  <a:uLnTx/>
                  <a:uFillTx/>
                  <a:latin typeface="Calibri" charset="0"/>
                  <a:ea typeface="Calibri" charset="0"/>
                  <a:cs typeface="Calibri" charset="0"/>
                  <a:sym typeface="Gill Sans" charset="0"/>
                </a:rPr>
                <a:t> storage for grid balancing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charset="0"/>
                  <a:ea typeface="Calibri" charset="0"/>
                  <a:cs typeface="Calibri" charset="0"/>
                  <a:sym typeface="Gill Sans" charset="0"/>
                </a:rPr>
                <a:t>Demonstrate on a large-scale hydrogen’s capacity to harness power from renewables and support its integration into the energy system</a:t>
              </a:r>
              <a:endParaRPr kumimoji="0" lang="en-US" sz="2800" b="0" i="0" u="none" strike="noStrike" kern="1200" cap="none" spc="0" normalizeH="0" baseline="0" noProof="0" dirty="0">
                <a:ln>
                  <a:noFill/>
                </a:ln>
                <a:solidFill>
                  <a:srgbClr val="FFFFFF"/>
                </a:solidFill>
                <a:effectLst/>
                <a:uLnTx/>
                <a:uFillTx/>
                <a:latin typeface="Calibri" charset="0"/>
                <a:ea typeface="Calibri" charset="0"/>
                <a:cs typeface="Calibri" charset="0"/>
                <a:sym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charset="0"/>
                <a:ea typeface="Calibri" charset="0"/>
                <a:cs typeface="Calibri" charset="0"/>
                <a:sym typeface="Gill Sans"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charset="0"/>
                <a:ea typeface="Calibri" charset="0"/>
                <a:cs typeface="Calibri" charset="0"/>
                <a:sym typeface="Gill Sans" charset="0"/>
              </a:endParaRPr>
            </a:p>
          </p:txBody>
        </p:sp>
        <p:grpSp>
          <p:nvGrpSpPr>
            <p:cNvPr id="30" name="Group 29"/>
            <p:cNvGrpSpPr/>
            <p:nvPr/>
          </p:nvGrpSpPr>
          <p:grpSpPr>
            <a:xfrm>
              <a:off x="19761036" y="2029741"/>
              <a:ext cx="1397973" cy="1397973"/>
              <a:chOff x="19752840" y="2029741"/>
              <a:chExt cx="1397973" cy="1397973"/>
            </a:xfrm>
          </p:grpSpPr>
          <p:sp>
            <p:nvSpPr>
              <p:cNvPr id="31" name="Ellipse 3"/>
              <p:cNvSpPr/>
              <p:nvPr/>
            </p:nvSpPr>
            <p:spPr bwMode="auto">
              <a:xfrm>
                <a:off x="19752840" y="2029741"/>
                <a:ext cx="1397973" cy="1397973"/>
              </a:xfrm>
              <a:prstGeom prst="ellipse">
                <a:avLst/>
              </a:prstGeom>
              <a:solidFill>
                <a:schemeClr val="bg1"/>
              </a:solidFill>
              <a:ln w="25400" cap="flat" cmpd="sng" algn="ctr">
                <a:solidFill>
                  <a:srgbClr val="25A18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5400" b="0" i="0" u="none" strike="noStrike" kern="1200" cap="none" spc="0" normalizeH="0" baseline="0" noProof="0">
                  <a:ln>
                    <a:noFill/>
                  </a:ln>
                  <a:solidFill>
                    <a:srgbClr val="000000"/>
                  </a:solidFill>
                  <a:effectLst/>
                  <a:uLnTx/>
                  <a:uFillTx/>
                  <a:latin typeface="Gill Sans" charset="0"/>
                  <a:ea typeface="Heiti SC Light" charset="0"/>
                  <a:cs typeface="Heiti SC Light" charset="0"/>
                  <a:sym typeface="Gill Sans" charset="0"/>
                </a:endParaRPr>
              </a:p>
            </p:txBody>
          </p:sp>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13349" y="2194705"/>
                <a:ext cx="876955" cy="961614"/>
              </a:xfrm>
              <a:prstGeom prst="rect">
                <a:avLst/>
              </a:prstGeom>
            </p:spPr>
          </p:pic>
        </p:grpSp>
      </p:grpSp>
      <p:grpSp>
        <p:nvGrpSpPr>
          <p:cNvPr id="33" name="Group 32"/>
          <p:cNvGrpSpPr/>
          <p:nvPr/>
        </p:nvGrpSpPr>
        <p:grpSpPr>
          <a:xfrm>
            <a:off x="7487979" y="7756038"/>
            <a:ext cx="5184999" cy="5689055"/>
            <a:chOff x="6574953" y="7578080"/>
            <a:chExt cx="5184999" cy="5689055"/>
          </a:xfrm>
        </p:grpSpPr>
        <p:sp>
          <p:nvSpPr>
            <p:cNvPr id="34" name="Oval 33"/>
            <p:cNvSpPr/>
            <p:nvPr/>
          </p:nvSpPr>
          <p:spPr bwMode="auto">
            <a:xfrm>
              <a:off x="6574953" y="8082136"/>
              <a:ext cx="5184999" cy="5184999"/>
            </a:xfrm>
            <a:prstGeom prst="ellipse">
              <a:avLst/>
            </a:prstGeom>
            <a:solidFill>
              <a:srgbClr val="66B679"/>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Calibri" charset="0"/>
                <a:ea typeface="Calibri" charset="0"/>
                <a:cs typeface="Calibri" charset="0"/>
                <a:sym typeface="Gill Sans"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libri" charset="0"/>
                  <a:ea typeface="Calibri" charset="0"/>
                  <a:cs typeface="Calibri" charset="0"/>
                  <a:sym typeface="Gill Sans" charset="0"/>
                </a:rPr>
                <a:t>Heat &amp; electricity production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charset="0"/>
                  <a:ea typeface="Calibri" charset="0"/>
                  <a:cs typeface="Calibri" charset="0"/>
                  <a:sym typeface="Gill Sans" charset="0"/>
                </a:rPr>
                <a:t>Increase fuel cell efficiency and lifetime</a:t>
              </a:r>
              <a:endParaRPr kumimoji="0" lang="en-US" sz="2800" b="0" i="0" u="none" strike="noStrike" kern="1200" cap="none" spc="0" normalizeH="0" baseline="0" noProof="0" dirty="0">
                <a:ln>
                  <a:noFill/>
                </a:ln>
                <a:solidFill>
                  <a:srgbClr val="FFFFFF"/>
                </a:solidFill>
                <a:effectLst/>
                <a:uLnTx/>
                <a:uFillTx/>
                <a:latin typeface="Calibri" charset="0"/>
                <a:ea typeface="Calibri" charset="0"/>
                <a:cs typeface="Calibri" charset="0"/>
                <a:sym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charset="0"/>
                <a:ea typeface="Calibri" charset="0"/>
                <a:cs typeface="Calibri" charset="0"/>
                <a:sym typeface="Gill Sans" charset="0"/>
              </a:endParaRPr>
            </a:p>
          </p:txBody>
        </p:sp>
        <p:grpSp>
          <p:nvGrpSpPr>
            <p:cNvPr id="35" name="Group 34"/>
            <p:cNvGrpSpPr/>
            <p:nvPr/>
          </p:nvGrpSpPr>
          <p:grpSpPr>
            <a:xfrm>
              <a:off x="8468466" y="7578080"/>
              <a:ext cx="1397973" cy="1397973"/>
              <a:chOff x="8854406" y="7327954"/>
              <a:chExt cx="1397973" cy="1397973"/>
            </a:xfrm>
          </p:grpSpPr>
          <p:sp>
            <p:nvSpPr>
              <p:cNvPr id="36" name="Ellipse 24"/>
              <p:cNvSpPr/>
              <p:nvPr/>
            </p:nvSpPr>
            <p:spPr bwMode="auto">
              <a:xfrm>
                <a:off x="8854406" y="7327954"/>
                <a:ext cx="1397973" cy="1397973"/>
              </a:xfrm>
              <a:prstGeom prst="ellipse">
                <a:avLst/>
              </a:prstGeom>
              <a:solidFill>
                <a:schemeClr val="bg1"/>
              </a:solidFill>
              <a:ln w="25400" cap="flat" cmpd="sng" algn="ctr">
                <a:solidFill>
                  <a:srgbClr val="66B679"/>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5400" b="0" i="0" u="none" strike="noStrike" kern="1200" cap="none" spc="0" normalizeH="0" baseline="0" noProof="0">
                  <a:ln>
                    <a:noFill/>
                  </a:ln>
                  <a:solidFill>
                    <a:srgbClr val="000000"/>
                  </a:solidFill>
                  <a:effectLst/>
                  <a:uLnTx/>
                  <a:uFillTx/>
                  <a:latin typeface="Gill Sans" charset="0"/>
                  <a:ea typeface="Heiti SC Light" charset="0"/>
                  <a:cs typeface="Heiti SC Light" charset="0"/>
                  <a:sym typeface="Gill Sans" charset="0"/>
                </a:endParaRPr>
              </a:p>
            </p:txBody>
          </p:sp>
          <p:pic>
            <p:nvPicPr>
              <p:cNvPr id="37" name="Picture 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12715" y="7668392"/>
                <a:ext cx="356395" cy="800621"/>
              </a:xfrm>
              <a:prstGeom prst="rect">
                <a:avLst/>
              </a:prstGeom>
            </p:spPr>
          </p:pic>
        </p:grpSp>
      </p:grpSp>
      <p:sp>
        <p:nvSpPr>
          <p:cNvPr id="38" name="Oval 5"/>
          <p:cNvSpPr/>
          <p:nvPr/>
        </p:nvSpPr>
        <p:spPr bwMode="auto">
          <a:xfrm>
            <a:off x="10419744" y="3398986"/>
            <a:ext cx="5465496" cy="5465496"/>
          </a:xfrm>
          <a:prstGeom prst="ellipse">
            <a:avLst/>
          </a:prstGeom>
          <a:solidFill>
            <a:srgbClr val="F8F6F4"/>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a:ln>
                <a:noFill/>
              </a:ln>
              <a:solidFill>
                <a:srgbClr val="000000"/>
              </a:solidFill>
              <a:effectLst/>
              <a:uLnTx/>
              <a:uFillTx/>
              <a:latin typeface="Gill Sans" charset="0"/>
              <a:ea typeface="Heiti SC Light" charset="0"/>
              <a:cs typeface="Heiti SC Light" charset="0"/>
              <a:sym typeface="Gill Sans" charset="0"/>
            </a:endParaRPr>
          </a:p>
        </p:txBody>
      </p:sp>
      <p:sp>
        <p:nvSpPr>
          <p:cNvPr id="40" name="Oval 39"/>
          <p:cNvSpPr/>
          <p:nvPr/>
        </p:nvSpPr>
        <p:spPr bwMode="auto">
          <a:xfrm>
            <a:off x="10881201" y="3877493"/>
            <a:ext cx="4565054" cy="4565054"/>
          </a:xfrm>
          <a:prstGeom prst="ellipse">
            <a:avLst/>
          </a:prstGeom>
          <a:blipFill dpi="0" rotWithShape="0">
            <a:blip r:embed="rId9"/>
            <a:srcRect/>
            <a:stretch>
              <a:fillRect/>
            </a:stretch>
          </a:blip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a:ln>
                <a:noFill/>
              </a:ln>
              <a:solidFill>
                <a:srgbClr val="000000"/>
              </a:solidFill>
              <a:effectLst/>
              <a:uLnTx/>
              <a:uFillTx/>
              <a:latin typeface="Gill Sans" charset="0"/>
              <a:ea typeface="Heiti SC Light" charset="0"/>
              <a:cs typeface="Heiti SC Light" charset="0"/>
              <a:sym typeface="Gill Sans" charset="0"/>
            </a:endParaRPr>
          </a:p>
        </p:txBody>
      </p:sp>
    </p:spTree>
    <p:extLst>
      <p:ext uri="{BB962C8B-B14F-4D97-AF65-F5344CB8AC3E}">
        <p14:creationId xmlns:p14="http://schemas.microsoft.com/office/powerpoint/2010/main" val="44673720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3665770"/>
            <a:ext cx="18350671" cy="8983308"/>
            <a:chOff x="-254015" y="3520596"/>
            <a:chExt cx="18350671" cy="8983308"/>
          </a:xfrm>
        </p:grpSpPr>
        <p:sp>
          <p:nvSpPr>
            <p:cNvPr id="8" name="Rectangle 7"/>
            <p:cNvSpPr/>
            <p:nvPr/>
          </p:nvSpPr>
          <p:spPr bwMode="auto">
            <a:xfrm>
              <a:off x="-254015" y="3689351"/>
              <a:ext cx="12950071" cy="8280060"/>
            </a:xfrm>
            <a:prstGeom prst="rect">
              <a:avLst/>
            </a:prstGeom>
            <a:gradFill flip="none" rotWithShape="1">
              <a:gsLst>
                <a:gs pos="0">
                  <a:srgbClr val="0181C7"/>
                </a:gs>
                <a:gs pos="98000">
                  <a:srgbClr val="3DA7AB"/>
                </a:gs>
              </a:gsLst>
              <a:lin ang="2700000" scaled="1"/>
              <a:tileRect/>
            </a:gra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9" name="Oval 8"/>
            <p:cNvSpPr/>
            <p:nvPr/>
          </p:nvSpPr>
          <p:spPr bwMode="auto">
            <a:xfrm>
              <a:off x="9113348" y="3520596"/>
              <a:ext cx="8983308" cy="8983308"/>
            </a:xfrm>
            <a:prstGeom prst="ellipse">
              <a:avLst/>
            </a:prstGeom>
            <a:solidFill>
              <a:srgbClr val="F8F6F4"/>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grpSp>
      <p:sp>
        <p:nvSpPr>
          <p:cNvPr id="2" name="Content Placeholder 1"/>
          <p:cNvSpPr>
            <a:spLocks noGrp="1"/>
          </p:cNvSpPr>
          <p:nvPr>
            <p:ph sz="quarter" idx="20"/>
          </p:nvPr>
        </p:nvSpPr>
        <p:spPr>
          <a:xfrm>
            <a:off x="1113110" y="1007311"/>
            <a:ext cx="20234248" cy="830997"/>
          </a:xfrm>
        </p:spPr>
        <p:txBody>
          <a:bodyPr/>
          <a:lstStyle/>
          <a:p>
            <a:r>
              <a:rPr lang="fr-FR" dirty="0"/>
              <a:t>FCH JU programme </a:t>
            </a:r>
            <a:r>
              <a:rPr lang="fr-FR" dirty="0" err="1"/>
              <a:t>implementation</a:t>
            </a:r>
            <a:endParaRPr lang="en-US" dirty="0"/>
          </a:p>
        </p:txBody>
      </p:sp>
      <p:sp>
        <p:nvSpPr>
          <p:cNvPr id="3" name="Content Placeholder 2"/>
          <p:cNvSpPr>
            <a:spLocks noGrp="1"/>
          </p:cNvSpPr>
          <p:nvPr>
            <p:ph sz="quarter" idx="21"/>
          </p:nvPr>
        </p:nvSpPr>
        <p:spPr>
          <a:xfrm>
            <a:off x="7655496" y="12719068"/>
            <a:ext cx="9217761" cy="492443"/>
          </a:xfrm>
        </p:spPr>
        <p:txBody>
          <a:bodyPr/>
          <a:lstStyle/>
          <a:p>
            <a:r>
              <a:rPr lang="en-US" dirty="0"/>
              <a:t>Similar leverage of </a:t>
            </a:r>
            <a:r>
              <a:rPr lang="en-US" dirty="0" smtClean="0"/>
              <a:t>other sources of </a:t>
            </a:r>
            <a:r>
              <a:rPr lang="en-US" dirty="0"/>
              <a:t>funding: </a:t>
            </a:r>
            <a:r>
              <a:rPr lang="en-US" dirty="0" smtClean="0"/>
              <a:t>892 M€</a:t>
            </a:r>
            <a:endParaRPr lang="en-US" dirty="0">
              <a:sym typeface="Helvetica Neue Medium" charset="0"/>
            </a:endParaRPr>
          </a:p>
        </p:txBody>
      </p:sp>
      <p:sp>
        <p:nvSpPr>
          <p:cNvPr id="5" name="Slide Number Placeholder 4"/>
          <p:cNvSpPr>
            <a:spLocks noGrp="1"/>
          </p:cNvSpPr>
          <p:nvPr>
            <p:ph type="sldNum" sz="quarter" idx="4"/>
          </p:nvPr>
        </p:nvSpPr>
        <p:spPr>
          <a:xfrm>
            <a:off x="22174857" y="12649078"/>
            <a:ext cx="981584" cy="805536"/>
          </a:xfrm>
        </p:spPr>
        <p:txBody>
          <a:bodyPr/>
          <a:lstStyle/>
          <a:p>
            <a:fld id="{CD1E7C23-2AAD-0D45-B01B-5A673730BB06}" type="slidenum">
              <a:rPr lang="en-US" smtClean="0"/>
              <a:pPr/>
              <a:t>4</a:t>
            </a:fld>
            <a:endParaRPr lang="en-US" dirty="0"/>
          </a:p>
        </p:txBody>
      </p:sp>
      <p:sp>
        <p:nvSpPr>
          <p:cNvPr id="10" name="Content Placeholder 2"/>
          <p:cNvSpPr txBox="1">
            <a:spLocks/>
          </p:cNvSpPr>
          <p:nvPr/>
        </p:nvSpPr>
        <p:spPr>
          <a:xfrm>
            <a:off x="1750363" y="3971500"/>
            <a:ext cx="8065369" cy="677108"/>
          </a:xfrm>
          <a:prstGeom prst="rect">
            <a:avLst/>
          </a:prstGeom>
        </p:spPr>
        <p:txBody>
          <a:bodyPr wrap="square" lIns="0" tIns="0" rIns="0" bIns="0" anchor="t" anchorCtr="0">
            <a:spAutoFit/>
          </a:bodyPr>
          <a:lstStyle>
            <a:lvl1pPr marL="317500" indent="0" algn="l" rtl="0" fontAlgn="base">
              <a:spcBef>
                <a:spcPts val="5200"/>
              </a:spcBef>
              <a:spcAft>
                <a:spcPct val="0"/>
              </a:spcAft>
              <a:buSzPct val="171000"/>
              <a:buFont typeface="Gill Sans" charset="0"/>
              <a:buNone/>
              <a:defRPr sz="3200" b="0" kern="1200" baseline="0">
                <a:solidFill>
                  <a:srgbClr val="0081C7"/>
                </a:solidFill>
                <a:latin typeface="Calibri" charset="0"/>
                <a:ea typeface="Calibri" charset="0"/>
                <a:cs typeface="Calibri" charset="0"/>
                <a:sym typeface="Gill Sans" charset="0"/>
              </a:defRPr>
            </a:lvl1pPr>
            <a:lvl2pPr marL="762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2pPr>
            <a:lvl3pPr marL="1206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3pPr>
            <a:lvl4pPr marL="1651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4pPr>
            <a:lvl5pPr marL="2095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i="1" dirty="0">
                <a:solidFill>
                  <a:schemeClr val="bg1"/>
                </a:solidFill>
              </a:rPr>
              <a:t>Energy</a:t>
            </a:r>
          </a:p>
        </p:txBody>
      </p:sp>
      <p:sp>
        <p:nvSpPr>
          <p:cNvPr id="11" name="Content Placeholder 2"/>
          <p:cNvSpPr txBox="1">
            <a:spLocks/>
          </p:cNvSpPr>
          <p:nvPr/>
        </p:nvSpPr>
        <p:spPr>
          <a:xfrm>
            <a:off x="1606824" y="7286230"/>
            <a:ext cx="8065369" cy="804655"/>
          </a:xfrm>
          <a:prstGeom prst="rect">
            <a:avLst/>
          </a:prstGeom>
        </p:spPr>
        <p:txBody>
          <a:bodyPr/>
          <a:lstStyle>
            <a:lvl1pPr marL="317500" indent="0" algn="l" rtl="0" fontAlgn="base">
              <a:spcBef>
                <a:spcPts val="5200"/>
              </a:spcBef>
              <a:spcAft>
                <a:spcPct val="0"/>
              </a:spcAft>
              <a:buSzPct val="171000"/>
              <a:buFont typeface="Gill Sans" charset="0"/>
              <a:buNone/>
              <a:defRPr sz="3200" kern="1200" baseline="0">
                <a:solidFill>
                  <a:srgbClr val="0081C7"/>
                </a:solidFill>
                <a:latin typeface="DIN Condensed" charset="0"/>
                <a:ea typeface="DIN Condensed" charset="0"/>
                <a:cs typeface="DIN Condensed" charset="0"/>
                <a:sym typeface="Gill Sans" charset="0"/>
              </a:defRPr>
            </a:lvl1pPr>
            <a:lvl2pPr marL="762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2pPr>
            <a:lvl3pPr marL="1206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3pPr>
            <a:lvl4pPr marL="1651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4pPr>
            <a:lvl5pPr marL="2095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i="1" dirty="0">
                <a:solidFill>
                  <a:schemeClr val="bg1"/>
                </a:solidFill>
                <a:latin typeface="Calibri" charset="0"/>
                <a:ea typeface="Calibri" charset="0"/>
                <a:cs typeface="Calibri" charset="0"/>
              </a:rPr>
              <a:t>Transport</a:t>
            </a:r>
          </a:p>
        </p:txBody>
      </p:sp>
      <p:sp>
        <p:nvSpPr>
          <p:cNvPr id="12" name="Content Placeholder 2"/>
          <p:cNvSpPr txBox="1">
            <a:spLocks/>
          </p:cNvSpPr>
          <p:nvPr/>
        </p:nvSpPr>
        <p:spPr>
          <a:xfrm>
            <a:off x="1678505" y="10200637"/>
            <a:ext cx="8065223" cy="804655"/>
          </a:xfrm>
          <a:prstGeom prst="rect">
            <a:avLst/>
          </a:prstGeom>
        </p:spPr>
        <p:txBody>
          <a:bodyPr/>
          <a:lstStyle>
            <a:lvl1pPr marL="317500" indent="0" algn="l" rtl="0" fontAlgn="base">
              <a:spcBef>
                <a:spcPts val="5200"/>
              </a:spcBef>
              <a:spcAft>
                <a:spcPct val="0"/>
              </a:spcAft>
              <a:buSzPct val="171000"/>
              <a:buFont typeface="Gill Sans" charset="0"/>
              <a:buNone/>
              <a:defRPr sz="3200" kern="1200" baseline="0">
                <a:solidFill>
                  <a:srgbClr val="0081C7"/>
                </a:solidFill>
                <a:latin typeface="DIN Condensed" charset="0"/>
                <a:ea typeface="DIN Condensed" charset="0"/>
                <a:cs typeface="DIN Condensed" charset="0"/>
                <a:sym typeface="Gill Sans" charset="0"/>
              </a:defRPr>
            </a:lvl1pPr>
            <a:lvl2pPr marL="762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2pPr>
            <a:lvl3pPr marL="1206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3pPr>
            <a:lvl4pPr marL="1651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4pPr>
            <a:lvl5pPr marL="2095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i="1" dirty="0">
                <a:solidFill>
                  <a:schemeClr val="bg1"/>
                </a:solidFill>
                <a:latin typeface="Calibri" charset="0"/>
                <a:ea typeface="Calibri" charset="0"/>
                <a:cs typeface="Calibri" charset="0"/>
              </a:rPr>
              <a:t>Cross-cutting</a:t>
            </a:r>
          </a:p>
        </p:txBody>
      </p:sp>
      <p:sp>
        <p:nvSpPr>
          <p:cNvPr id="13" name="Rectangle 12"/>
          <p:cNvSpPr/>
          <p:nvPr/>
        </p:nvSpPr>
        <p:spPr bwMode="auto">
          <a:xfrm>
            <a:off x="947564" y="4707572"/>
            <a:ext cx="155204" cy="2948406"/>
          </a:xfrm>
          <a:prstGeom prst="rect">
            <a:avLst/>
          </a:prstGeom>
          <a:solidFill>
            <a:srgbClr val="25A14D"/>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4" name="Rectangle 13"/>
          <p:cNvSpPr/>
          <p:nvPr/>
        </p:nvSpPr>
        <p:spPr bwMode="auto">
          <a:xfrm>
            <a:off x="947564" y="7838003"/>
            <a:ext cx="155204" cy="2578658"/>
          </a:xfrm>
          <a:prstGeom prst="rect">
            <a:avLst/>
          </a:prstGeom>
          <a:solidFill>
            <a:srgbClr val="004494"/>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5" name="Rectangle 14"/>
          <p:cNvSpPr/>
          <p:nvPr/>
        </p:nvSpPr>
        <p:spPr bwMode="auto">
          <a:xfrm>
            <a:off x="947564" y="10797788"/>
            <a:ext cx="155204" cy="1316796"/>
          </a:xfrm>
          <a:prstGeom prst="rect">
            <a:avLst/>
          </a:prstGeom>
          <a:solidFill>
            <a:srgbClr val="F6AA34"/>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F6AA34"/>
              </a:solidFill>
              <a:effectLst/>
              <a:latin typeface="Gill Sans" charset="0"/>
              <a:ea typeface="Heiti SC Light" charset="0"/>
              <a:cs typeface="Heiti SC Light" charset="0"/>
              <a:sym typeface="Gill Sans" charset="0"/>
            </a:endParaRPr>
          </a:p>
        </p:txBody>
      </p:sp>
      <p:sp>
        <p:nvSpPr>
          <p:cNvPr id="17" name="Ellipse 29"/>
          <p:cNvSpPr/>
          <p:nvPr/>
        </p:nvSpPr>
        <p:spPr bwMode="auto">
          <a:xfrm>
            <a:off x="598712" y="4042974"/>
            <a:ext cx="798802" cy="798802"/>
          </a:xfrm>
          <a:prstGeom prst="ellipse">
            <a:avLst/>
          </a:prstGeom>
          <a:solidFill>
            <a:schemeClr val="bg1"/>
          </a:solidFill>
          <a:ln w="25400" cap="flat" cmpd="sng" algn="ctr">
            <a:solidFill>
              <a:srgbClr val="25A14D"/>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56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grpSp>
        <p:nvGrpSpPr>
          <p:cNvPr id="19" name="Group 18"/>
          <p:cNvGrpSpPr/>
          <p:nvPr/>
        </p:nvGrpSpPr>
        <p:grpSpPr>
          <a:xfrm>
            <a:off x="598712" y="10242376"/>
            <a:ext cx="798802" cy="798802"/>
            <a:chOff x="673315" y="6994813"/>
            <a:chExt cx="798802" cy="798802"/>
          </a:xfrm>
        </p:grpSpPr>
        <p:sp>
          <p:nvSpPr>
            <p:cNvPr id="20" name="Ellipse 33"/>
            <p:cNvSpPr/>
            <p:nvPr/>
          </p:nvSpPr>
          <p:spPr bwMode="auto">
            <a:xfrm>
              <a:off x="673315" y="6994813"/>
              <a:ext cx="798802" cy="798802"/>
            </a:xfrm>
            <a:prstGeom prst="ellipse">
              <a:avLst/>
            </a:prstGeom>
            <a:solidFill>
              <a:schemeClr val="bg1"/>
            </a:solidFill>
            <a:ln w="25400" cap="flat" cmpd="sng" algn="ctr">
              <a:solidFill>
                <a:srgbClr val="F6AA34"/>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56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pic>
          <p:nvPicPr>
            <p:cNvPr id="21" name="Image 3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2920" y="7282989"/>
              <a:ext cx="387297" cy="267236"/>
            </a:xfrm>
            <a:prstGeom prst="rect">
              <a:avLst/>
            </a:prstGeom>
          </p:spPr>
        </p:pic>
      </p:grpSp>
      <p:grpSp>
        <p:nvGrpSpPr>
          <p:cNvPr id="22" name="Group 21"/>
          <p:cNvGrpSpPr/>
          <p:nvPr/>
        </p:nvGrpSpPr>
        <p:grpSpPr>
          <a:xfrm>
            <a:off x="598712" y="7355342"/>
            <a:ext cx="798802" cy="798802"/>
            <a:chOff x="598712" y="6923294"/>
            <a:chExt cx="798802" cy="798802"/>
          </a:xfrm>
        </p:grpSpPr>
        <p:sp>
          <p:nvSpPr>
            <p:cNvPr id="23" name="Ellipse 36"/>
            <p:cNvSpPr/>
            <p:nvPr/>
          </p:nvSpPr>
          <p:spPr bwMode="auto">
            <a:xfrm>
              <a:off x="598712" y="6923294"/>
              <a:ext cx="798802" cy="798802"/>
            </a:xfrm>
            <a:prstGeom prst="ellipse">
              <a:avLst/>
            </a:prstGeom>
            <a:solidFill>
              <a:schemeClr val="bg1"/>
            </a:solidFill>
            <a:ln w="25400" cap="flat" cmpd="sng" algn="ctr">
              <a:solidFill>
                <a:srgbClr val="004494"/>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56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pic>
          <p:nvPicPr>
            <p:cNvPr id="24"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4046" y="7195680"/>
              <a:ext cx="548134" cy="254030"/>
            </a:xfrm>
            <a:prstGeom prst="rect">
              <a:avLst/>
            </a:prstGeom>
          </p:spPr>
        </p:pic>
      </p:grpSp>
      <p:sp>
        <p:nvSpPr>
          <p:cNvPr id="33" name="Content Placeholder 6"/>
          <p:cNvSpPr txBox="1">
            <a:spLocks/>
          </p:cNvSpPr>
          <p:nvPr/>
        </p:nvSpPr>
        <p:spPr>
          <a:xfrm>
            <a:off x="19329631" y="4877174"/>
            <a:ext cx="3298477" cy="1172742"/>
          </a:xfrm>
          <a:prstGeom prst="rect">
            <a:avLst/>
          </a:prstGeom>
        </p:spPr>
        <p:txBody>
          <a:bodyPr/>
          <a:lstStyle>
            <a:lvl1pPr marL="317500" indent="0" algn="l" rtl="0" fontAlgn="base">
              <a:spcBef>
                <a:spcPts val="5200"/>
              </a:spcBef>
              <a:spcAft>
                <a:spcPct val="0"/>
              </a:spcAft>
              <a:buSzPct val="171000"/>
              <a:buFont typeface="Gill Sans" charset="0"/>
              <a:buNone/>
              <a:defRPr sz="3200" kern="1200" baseline="0">
                <a:solidFill>
                  <a:srgbClr val="004494"/>
                </a:solidFill>
                <a:latin typeface="DIN Condensed" charset="0"/>
                <a:ea typeface="DIN Condensed" charset="0"/>
                <a:cs typeface="DIN Condensed" charset="0"/>
                <a:sym typeface="Gill Sans" charset="0"/>
              </a:defRPr>
            </a:lvl1pPr>
            <a:lvl2pPr marL="762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2pPr>
            <a:lvl3pPr marL="1206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3pPr>
            <a:lvl4pPr marL="1651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4pPr>
            <a:lvl5pPr marL="2095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
              <a:spcBef>
                <a:spcPts val="600"/>
              </a:spcBef>
            </a:pPr>
            <a:r>
              <a:rPr lang="en-US" dirty="0" smtClean="0">
                <a:latin typeface="Calibri" charset="0"/>
                <a:ea typeface="Calibri" charset="0"/>
                <a:cs typeface="Calibri" charset="0"/>
              </a:rPr>
              <a:t>418 million euro</a:t>
            </a:r>
            <a:endParaRPr lang="en-US" dirty="0">
              <a:latin typeface="Calibri" charset="0"/>
              <a:ea typeface="Calibri" charset="0"/>
              <a:cs typeface="Calibri" charset="0"/>
            </a:endParaRPr>
          </a:p>
          <a:p>
            <a:pPr marL="36000">
              <a:spcBef>
                <a:spcPts val="600"/>
              </a:spcBef>
            </a:pPr>
            <a:r>
              <a:rPr lang="en-US" dirty="0" smtClean="0">
                <a:latin typeface="Calibri" charset="0"/>
                <a:ea typeface="Calibri" charset="0"/>
                <a:cs typeface="Calibri" charset="0"/>
              </a:rPr>
              <a:t>135 projects</a:t>
            </a:r>
            <a:endParaRPr lang="en-US" dirty="0">
              <a:latin typeface="Calibri" charset="0"/>
              <a:ea typeface="Calibri" charset="0"/>
              <a:cs typeface="Calibri" charset="0"/>
            </a:endParaRPr>
          </a:p>
        </p:txBody>
      </p:sp>
      <p:sp>
        <p:nvSpPr>
          <p:cNvPr id="36" name="Content Placeholder 6"/>
          <p:cNvSpPr txBox="1">
            <a:spLocks/>
          </p:cNvSpPr>
          <p:nvPr/>
        </p:nvSpPr>
        <p:spPr>
          <a:xfrm>
            <a:off x="19329631" y="7156048"/>
            <a:ext cx="3298477" cy="1172742"/>
          </a:xfrm>
          <a:prstGeom prst="rect">
            <a:avLst/>
          </a:prstGeom>
        </p:spPr>
        <p:txBody>
          <a:bodyPr/>
          <a:lstStyle>
            <a:lvl1pPr marL="317500" indent="0" algn="l" rtl="0" fontAlgn="base">
              <a:spcBef>
                <a:spcPts val="5200"/>
              </a:spcBef>
              <a:spcAft>
                <a:spcPct val="0"/>
              </a:spcAft>
              <a:buSzPct val="171000"/>
              <a:buFont typeface="Gill Sans" charset="0"/>
              <a:buNone/>
              <a:defRPr sz="3200" kern="1200" baseline="0">
                <a:solidFill>
                  <a:srgbClr val="004494"/>
                </a:solidFill>
                <a:latin typeface="DIN Condensed" charset="0"/>
                <a:ea typeface="DIN Condensed" charset="0"/>
                <a:cs typeface="DIN Condensed" charset="0"/>
                <a:sym typeface="Gill Sans" charset="0"/>
              </a:defRPr>
            </a:lvl1pPr>
            <a:lvl2pPr marL="762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2pPr>
            <a:lvl3pPr marL="1206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3pPr>
            <a:lvl4pPr marL="1651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4pPr>
            <a:lvl5pPr marL="2095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
              <a:spcBef>
                <a:spcPts val="600"/>
              </a:spcBef>
            </a:pPr>
            <a:r>
              <a:rPr lang="en-US" dirty="0" smtClean="0">
                <a:latin typeface="Calibri" charset="0"/>
                <a:ea typeface="Calibri" charset="0"/>
                <a:cs typeface="Calibri" charset="0"/>
              </a:rPr>
              <a:t>376 </a:t>
            </a:r>
            <a:r>
              <a:rPr lang="en-US" dirty="0">
                <a:latin typeface="Calibri" charset="0"/>
                <a:ea typeface="Calibri" charset="0"/>
                <a:cs typeface="Calibri" charset="0"/>
              </a:rPr>
              <a:t>million </a:t>
            </a:r>
            <a:r>
              <a:rPr lang="en-US" dirty="0" smtClean="0">
                <a:latin typeface="Calibri" charset="0"/>
                <a:ea typeface="Calibri" charset="0"/>
                <a:cs typeface="Calibri" charset="0"/>
              </a:rPr>
              <a:t>euro</a:t>
            </a:r>
            <a:endParaRPr lang="en-US" dirty="0">
              <a:latin typeface="Calibri" charset="0"/>
              <a:ea typeface="Calibri" charset="0"/>
              <a:cs typeface="Calibri" charset="0"/>
            </a:endParaRPr>
          </a:p>
          <a:p>
            <a:pPr marL="36000">
              <a:spcBef>
                <a:spcPts val="600"/>
              </a:spcBef>
            </a:pPr>
            <a:r>
              <a:rPr lang="en-US" dirty="0" smtClean="0">
                <a:latin typeface="Calibri" charset="0"/>
                <a:ea typeface="Calibri" charset="0"/>
                <a:cs typeface="Calibri" charset="0"/>
              </a:rPr>
              <a:t>65 projects</a:t>
            </a:r>
            <a:endParaRPr lang="en-US" dirty="0">
              <a:latin typeface="Calibri" charset="0"/>
              <a:ea typeface="Calibri" charset="0"/>
              <a:cs typeface="Calibri" charset="0"/>
            </a:endParaRPr>
          </a:p>
        </p:txBody>
      </p:sp>
      <p:sp>
        <p:nvSpPr>
          <p:cNvPr id="37" name="Content Placeholder 6"/>
          <p:cNvSpPr txBox="1">
            <a:spLocks/>
          </p:cNvSpPr>
          <p:nvPr/>
        </p:nvSpPr>
        <p:spPr>
          <a:xfrm>
            <a:off x="19329631" y="9481506"/>
            <a:ext cx="3298477" cy="1172742"/>
          </a:xfrm>
          <a:prstGeom prst="rect">
            <a:avLst/>
          </a:prstGeom>
        </p:spPr>
        <p:txBody>
          <a:bodyPr/>
          <a:lstStyle>
            <a:lvl1pPr marL="317500" indent="0" algn="l" rtl="0" fontAlgn="base">
              <a:spcBef>
                <a:spcPts val="5200"/>
              </a:spcBef>
              <a:spcAft>
                <a:spcPct val="0"/>
              </a:spcAft>
              <a:buSzPct val="171000"/>
              <a:buFont typeface="Gill Sans" charset="0"/>
              <a:buNone/>
              <a:defRPr sz="3200" kern="1200" baseline="0">
                <a:solidFill>
                  <a:srgbClr val="004494"/>
                </a:solidFill>
                <a:latin typeface="DIN Condensed" charset="0"/>
                <a:ea typeface="DIN Condensed" charset="0"/>
                <a:cs typeface="DIN Condensed" charset="0"/>
                <a:sym typeface="Gill Sans" charset="0"/>
              </a:defRPr>
            </a:lvl1pPr>
            <a:lvl2pPr marL="762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2pPr>
            <a:lvl3pPr marL="1206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3pPr>
            <a:lvl4pPr marL="1651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4pPr>
            <a:lvl5pPr marL="2095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
              <a:spcBef>
                <a:spcPts val="600"/>
              </a:spcBef>
            </a:pPr>
            <a:r>
              <a:rPr lang="en-US" dirty="0" smtClean="0">
                <a:latin typeface="Calibri" charset="0"/>
                <a:ea typeface="Calibri" charset="0"/>
                <a:cs typeface="Calibri" charset="0"/>
              </a:rPr>
              <a:t>53 </a:t>
            </a:r>
            <a:r>
              <a:rPr lang="en-US">
                <a:latin typeface="Calibri" charset="0"/>
                <a:ea typeface="Calibri" charset="0"/>
                <a:cs typeface="Calibri" charset="0"/>
              </a:rPr>
              <a:t>million </a:t>
            </a:r>
            <a:r>
              <a:rPr lang="en-US" smtClean="0">
                <a:latin typeface="Calibri" charset="0"/>
                <a:ea typeface="Calibri" charset="0"/>
                <a:cs typeface="Calibri" charset="0"/>
              </a:rPr>
              <a:t>euro</a:t>
            </a:r>
            <a:endParaRPr lang="en-US" dirty="0">
              <a:latin typeface="Calibri" charset="0"/>
              <a:ea typeface="Calibri" charset="0"/>
              <a:cs typeface="Calibri" charset="0"/>
            </a:endParaRPr>
          </a:p>
          <a:p>
            <a:pPr marL="36000">
              <a:spcBef>
                <a:spcPts val="600"/>
              </a:spcBef>
            </a:pPr>
            <a:r>
              <a:rPr lang="en-US" dirty="0" smtClean="0">
                <a:solidFill>
                  <a:srgbClr val="174489"/>
                </a:solidFill>
                <a:latin typeface="Calibri" charset="0"/>
                <a:ea typeface="Calibri" charset="0"/>
                <a:cs typeface="Calibri" charset="0"/>
              </a:rPr>
              <a:t>40</a:t>
            </a:r>
            <a:r>
              <a:rPr lang="en-US" dirty="0" smtClean="0">
                <a:latin typeface="Calibri" charset="0"/>
                <a:ea typeface="Calibri" charset="0"/>
                <a:cs typeface="Calibri" charset="0"/>
              </a:rPr>
              <a:t> </a:t>
            </a:r>
            <a:r>
              <a:rPr lang="en-US" dirty="0">
                <a:latin typeface="Calibri" charset="0"/>
                <a:ea typeface="Calibri" charset="0"/>
                <a:cs typeface="Calibri" charset="0"/>
              </a:rPr>
              <a:t>projects</a:t>
            </a:r>
          </a:p>
        </p:txBody>
      </p:sp>
      <p:sp>
        <p:nvSpPr>
          <p:cNvPr id="38" name="Text Placeholder 3"/>
          <p:cNvSpPr txBox="1">
            <a:spLocks/>
          </p:cNvSpPr>
          <p:nvPr/>
        </p:nvSpPr>
        <p:spPr>
          <a:xfrm>
            <a:off x="1983399" y="4798870"/>
            <a:ext cx="7382897" cy="2445763"/>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86700" indent="-457200">
              <a:spcBef>
                <a:spcPts val="0"/>
              </a:spcBef>
            </a:pPr>
            <a:r>
              <a:rPr lang="en-US" b="1" dirty="0">
                <a:solidFill>
                  <a:schemeClr val="bg1"/>
                </a:solidFill>
              </a:rPr>
              <a:t>Hydrogen production and distribution </a:t>
            </a:r>
          </a:p>
          <a:p>
            <a:pPr marL="486700" indent="-457200">
              <a:spcBef>
                <a:spcPts val="0"/>
              </a:spcBef>
            </a:pPr>
            <a:r>
              <a:rPr lang="en-US" b="1" dirty="0">
                <a:solidFill>
                  <a:schemeClr val="bg1"/>
                </a:solidFill>
              </a:rPr>
              <a:t>Hydrogen storage for renewable energy integration </a:t>
            </a:r>
          </a:p>
          <a:p>
            <a:pPr marL="486700" indent="-457200">
              <a:spcBef>
                <a:spcPts val="0"/>
              </a:spcBef>
            </a:pPr>
            <a:r>
              <a:rPr lang="en-US" b="1" dirty="0">
                <a:solidFill>
                  <a:schemeClr val="bg1"/>
                </a:solidFill>
              </a:rPr>
              <a:t>Fuel cells for power &amp; combined heat &amp; power generation</a:t>
            </a:r>
          </a:p>
        </p:txBody>
      </p:sp>
      <p:sp>
        <p:nvSpPr>
          <p:cNvPr id="39" name="Text Placeholder 3"/>
          <p:cNvSpPr txBox="1">
            <a:spLocks/>
          </p:cNvSpPr>
          <p:nvPr/>
        </p:nvSpPr>
        <p:spPr>
          <a:xfrm>
            <a:off x="1983399" y="8111238"/>
            <a:ext cx="7382897" cy="2445763"/>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86700" indent="-457200">
              <a:spcBef>
                <a:spcPts val="0"/>
              </a:spcBef>
            </a:pPr>
            <a:r>
              <a:rPr lang="en-US" b="1" dirty="0">
                <a:solidFill>
                  <a:schemeClr val="bg1"/>
                </a:solidFill>
              </a:rPr>
              <a:t>Road vehicles</a:t>
            </a:r>
          </a:p>
          <a:p>
            <a:pPr marL="486700" indent="-457200">
              <a:spcBef>
                <a:spcPts val="0"/>
              </a:spcBef>
            </a:pPr>
            <a:r>
              <a:rPr lang="en-US" b="1" dirty="0">
                <a:solidFill>
                  <a:schemeClr val="bg1"/>
                </a:solidFill>
              </a:rPr>
              <a:t>Non-road vehicles and machinery</a:t>
            </a:r>
          </a:p>
          <a:p>
            <a:pPr marL="486700" indent="-457200">
              <a:spcBef>
                <a:spcPts val="0"/>
              </a:spcBef>
            </a:pPr>
            <a:r>
              <a:rPr lang="en-US" b="1" dirty="0" err="1">
                <a:solidFill>
                  <a:schemeClr val="bg1"/>
                </a:solidFill>
              </a:rPr>
              <a:t>Refuelling</a:t>
            </a:r>
            <a:r>
              <a:rPr lang="en-US" b="1" dirty="0">
                <a:solidFill>
                  <a:schemeClr val="bg1"/>
                </a:solidFill>
              </a:rPr>
              <a:t> infrastructure</a:t>
            </a:r>
          </a:p>
          <a:p>
            <a:pPr marL="486700" indent="-457200">
              <a:spcBef>
                <a:spcPts val="0"/>
              </a:spcBef>
            </a:pPr>
            <a:r>
              <a:rPr lang="en-US" b="1" dirty="0">
                <a:solidFill>
                  <a:schemeClr val="bg1"/>
                </a:solidFill>
              </a:rPr>
              <a:t>Maritime rail and aviation applications</a:t>
            </a:r>
          </a:p>
        </p:txBody>
      </p:sp>
      <p:sp>
        <p:nvSpPr>
          <p:cNvPr id="40" name="Text Placeholder 3"/>
          <p:cNvSpPr txBox="1">
            <a:spLocks/>
          </p:cNvSpPr>
          <p:nvPr/>
        </p:nvSpPr>
        <p:spPr>
          <a:xfrm>
            <a:off x="1983399" y="10923756"/>
            <a:ext cx="7382897" cy="1118820"/>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86700" indent="-457200">
              <a:spcBef>
                <a:spcPts val="0"/>
              </a:spcBef>
            </a:pPr>
            <a:r>
              <a:rPr lang="en-US" b="1" dirty="0">
                <a:solidFill>
                  <a:schemeClr val="bg1"/>
                </a:solidFill>
              </a:rPr>
              <a:t>E.g. standards, safety, education, consumer awareness …</a:t>
            </a:r>
          </a:p>
        </p:txBody>
      </p:sp>
      <p:grpSp>
        <p:nvGrpSpPr>
          <p:cNvPr id="53" name="Group 52"/>
          <p:cNvGrpSpPr/>
          <p:nvPr/>
        </p:nvGrpSpPr>
        <p:grpSpPr>
          <a:xfrm>
            <a:off x="19320792" y="3473624"/>
            <a:ext cx="3816424" cy="1365458"/>
            <a:chOff x="20328519" y="3898958"/>
            <a:chExt cx="2232633" cy="798802"/>
          </a:xfrm>
        </p:grpSpPr>
        <p:sp>
          <p:nvSpPr>
            <p:cNvPr id="31" name="Rounded Rectangle 30"/>
            <p:cNvSpPr/>
            <p:nvPr/>
          </p:nvSpPr>
          <p:spPr>
            <a:xfrm>
              <a:off x="20328519" y="4049688"/>
              <a:ext cx="1664180" cy="559758"/>
            </a:xfrm>
            <a:prstGeom prst="roundRect">
              <a:avLst/>
            </a:prstGeom>
            <a:solidFill>
              <a:srgbClr val="25A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smtClean="0">
                  <a:latin typeface="Calibri" charset="0"/>
                  <a:ea typeface="Calibri" charset="0"/>
                  <a:cs typeface="Calibri" charset="0"/>
                </a:rPr>
                <a:t>47 </a:t>
              </a:r>
              <a:r>
                <a:rPr lang="en-US" sz="4400" b="1" dirty="0" smtClean="0">
                  <a:latin typeface="Calibri" charset="0"/>
                  <a:ea typeface="Calibri" charset="0"/>
                  <a:cs typeface="Calibri" charset="0"/>
                </a:rPr>
                <a:t>%</a:t>
              </a:r>
              <a:endParaRPr lang="en-US" sz="4400" b="1" dirty="0">
                <a:latin typeface="Calibri" charset="0"/>
                <a:ea typeface="Calibri" charset="0"/>
                <a:cs typeface="Calibri" charset="0"/>
              </a:endParaRPr>
            </a:p>
          </p:txBody>
        </p:sp>
        <p:sp>
          <p:nvSpPr>
            <p:cNvPr id="49" name="Ellipse 29"/>
            <p:cNvSpPr/>
            <p:nvPr/>
          </p:nvSpPr>
          <p:spPr bwMode="auto">
            <a:xfrm>
              <a:off x="21762350" y="3898958"/>
              <a:ext cx="798802" cy="798802"/>
            </a:xfrm>
            <a:prstGeom prst="ellipse">
              <a:avLst/>
            </a:prstGeom>
            <a:solidFill>
              <a:schemeClr val="bg1"/>
            </a:solidFill>
            <a:ln w="25400" cap="flat" cmpd="sng" algn="ctr">
              <a:solidFill>
                <a:srgbClr val="25A14D"/>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4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grpSp>
      <p:grpSp>
        <p:nvGrpSpPr>
          <p:cNvPr id="55" name="Group 54"/>
          <p:cNvGrpSpPr/>
          <p:nvPr/>
        </p:nvGrpSpPr>
        <p:grpSpPr>
          <a:xfrm>
            <a:off x="19294754" y="8112766"/>
            <a:ext cx="3842461" cy="1365458"/>
            <a:chOff x="20313287" y="10098360"/>
            <a:chExt cx="2247865" cy="798802"/>
          </a:xfrm>
        </p:grpSpPr>
        <p:sp>
          <p:nvSpPr>
            <p:cNvPr id="35" name="Rounded Rectangle 34"/>
            <p:cNvSpPr/>
            <p:nvPr/>
          </p:nvSpPr>
          <p:spPr>
            <a:xfrm>
              <a:off x="20313287" y="10253071"/>
              <a:ext cx="1664180" cy="559758"/>
            </a:xfrm>
            <a:prstGeom prst="roundRect">
              <a:avLst/>
            </a:prstGeom>
            <a:gradFill>
              <a:gsLst>
                <a:gs pos="98000">
                  <a:srgbClr val="F6AA34"/>
                </a:gs>
                <a:gs pos="0">
                  <a:srgbClr val="FFD61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a:solidFill>
                    <a:srgbClr val="004494"/>
                  </a:solidFill>
                  <a:latin typeface="Calibri" charset="0"/>
                  <a:ea typeface="Calibri" charset="0"/>
                  <a:cs typeface="Calibri" charset="0"/>
                </a:rPr>
                <a:t>6</a:t>
              </a:r>
              <a:r>
                <a:rPr lang="fr-FR" sz="4400" b="1" dirty="0" smtClean="0">
                  <a:solidFill>
                    <a:srgbClr val="004494"/>
                  </a:solidFill>
                  <a:latin typeface="Calibri" charset="0"/>
                  <a:ea typeface="Calibri" charset="0"/>
                  <a:cs typeface="Calibri" charset="0"/>
                </a:rPr>
                <a:t> </a:t>
              </a:r>
              <a:r>
                <a:rPr lang="en-US" sz="4400" b="1" dirty="0" smtClean="0">
                  <a:solidFill>
                    <a:srgbClr val="004494"/>
                  </a:solidFill>
                  <a:latin typeface="Calibri" charset="0"/>
                  <a:ea typeface="Calibri" charset="0"/>
                  <a:cs typeface="Calibri" charset="0"/>
                </a:rPr>
                <a:t>%</a:t>
              </a:r>
              <a:endParaRPr lang="en-US" sz="4400" b="1" dirty="0">
                <a:solidFill>
                  <a:srgbClr val="004494"/>
                </a:solidFill>
                <a:latin typeface="Calibri" charset="0"/>
                <a:ea typeface="Calibri" charset="0"/>
                <a:cs typeface="Calibri" charset="0"/>
              </a:endParaRPr>
            </a:p>
          </p:txBody>
        </p:sp>
        <p:grpSp>
          <p:nvGrpSpPr>
            <p:cNvPr id="43" name="Group 42"/>
            <p:cNvGrpSpPr/>
            <p:nvPr/>
          </p:nvGrpSpPr>
          <p:grpSpPr>
            <a:xfrm>
              <a:off x="21762350" y="10098360"/>
              <a:ext cx="798802" cy="798802"/>
              <a:chOff x="673315" y="6994813"/>
              <a:chExt cx="798802" cy="798802"/>
            </a:xfrm>
          </p:grpSpPr>
          <p:sp>
            <p:nvSpPr>
              <p:cNvPr id="47" name="Ellipse 33"/>
              <p:cNvSpPr/>
              <p:nvPr/>
            </p:nvSpPr>
            <p:spPr bwMode="auto">
              <a:xfrm>
                <a:off x="673315" y="6994813"/>
                <a:ext cx="798802" cy="798802"/>
              </a:xfrm>
              <a:prstGeom prst="ellipse">
                <a:avLst/>
              </a:prstGeom>
              <a:solidFill>
                <a:schemeClr val="bg1"/>
              </a:solidFill>
              <a:ln w="25400" cap="flat" cmpd="sng" algn="ctr">
                <a:solidFill>
                  <a:srgbClr val="FFD61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4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pic>
            <p:nvPicPr>
              <p:cNvPr id="48" name="Image 3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2920" y="7282989"/>
                <a:ext cx="387297" cy="267236"/>
              </a:xfrm>
              <a:prstGeom prst="rect">
                <a:avLst/>
              </a:prstGeom>
            </p:spPr>
          </p:pic>
        </p:grpSp>
      </p:grpSp>
      <p:grpSp>
        <p:nvGrpSpPr>
          <p:cNvPr id="54" name="Group 53"/>
          <p:cNvGrpSpPr/>
          <p:nvPr/>
        </p:nvGrpSpPr>
        <p:grpSpPr>
          <a:xfrm>
            <a:off x="19321193" y="5715148"/>
            <a:ext cx="3816022" cy="1365458"/>
            <a:chOff x="20328754" y="7211326"/>
            <a:chExt cx="2232398" cy="798802"/>
          </a:xfrm>
        </p:grpSpPr>
        <p:sp>
          <p:nvSpPr>
            <p:cNvPr id="34" name="Rounded Rectangle 33"/>
            <p:cNvSpPr/>
            <p:nvPr/>
          </p:nvSpPr>
          <p:spPr>
            <a:xfrm>
              <a:off x="20328754" y="7378362"/>
              <a:ext cx="1664180" cy="559758"/>
            </a:xfrm>
            <a:prstGeom prst="round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smtClean="0">
                  <a:latin typeface="Calibri" charset="0"/>
                  <a:ea typeface="Calibri" charset="0"/>
                  <a:cs typeface="Calibri" charset="0"/>
                </a:rPr>
                <a:t>42 </a:t>
              </a:r>
              <a:r>
                <a:rPr lang="en-US" sz="4400" b="1" dirty="0" smtClean="0">
                  <a:latin typeface="Calibri" charset="0"/>
                  <a:ea typeface="Calibri" charset="0"/>
                  <a:cs typeface="Calibri" charset="0"/>
                </a:rPr>
                <a:t>%</a:t>
              </a:r>
              <a:endParaRPr lang="en-US" sz="4400" b="1" dirty="0">
                <a:latin typeface="Calibri" charset="0"/>
                <a:ea typeface="Calibri" charset="0"/>
                <a:cs typeface="Calibri" charset="0"/>
              </a:endParaRPr>
            </a:p>
          </p:txBody>
        </p:sp>
        <p:grpSp>
          <p:nvGrpSpPr>
            <p:cNvPr id="44" name="Group 43"/>
            <p:cNvGrpSpPr/>
            <p:nvPr/>
          </p:nvGrpSpPr>
          <p:grpSpPr>
            <a:xfrm>
              <a:off x="21762350" y="7211326"/>
              <a:ext cx="798802" cy="798802"/>
              <a:chOff x="598712" y="6923294"/>
              <a:chExt cx="798802" cy="798802"/>
            </a:xfrm>
          </p:grpSpPr>
          <p:sp>
            <p:nvSpPr>
              <p:cNvPr id="45" name="Ellipse 36"/>
              <p:cNvSpPr/>
              <p:nvPr/>
            </p:nvSpPr>
            <p:spPr bwMode="auto">
              <a:xfrm>
                <a:off x="598712" y="6923294"/>
                <a:ext cx="798802" cy="798802"/>
              </a:xfrm>
              <a:prstGeom prst="ellipse">
                <a:avLst/>
              </a:prstGeom>
              <a:solidFill>
                <a:schemeClr val="bg1"/>
              </a:solidFill>
              <a:ln w="25400" cap="flat" cmpd="sng" algn="ctr">
                <a:solidFill>
                  <a:srgbClr val="004494"/>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4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pic>
            <p:nvPicPr>
              <p:cNvPr id="46"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4046" y="7195680"/>
                <a:ext cx="548134" cy="254030"/>
              </a:xfrm>
              <a:prstGeom prst="rect">
                <a:avLst/>
              </a:prstGeom>
            </p:spPr>
          </p:pic>
        </p:grpSp>
      </p:grpSp>
      <p:graphicFrame>
        <p:nvGraphicFramePr>
          <p:cNvPr id="57" name="Content Placeholder 56"/>
          <p:cNvGraphicFramePr>
            <a:graphicFrameLocks noGrp="1"/>
          </p:cNvGraphicFramePr>
          <p:nvPr>
            <p:ph sz="quarter" idx="22"/>
            <p:extLst/>
          </p:nvPr>
        </p:nvGraphicFramePr>
        <p:xfrm>
          <a:off x="8519592" y="4385988"/>
          <a:ext cx="10801350" cy="7560742"/>
        </p:xfrm>
        <a:graphic>
          <a:graphicData uri="http://schemas.openxmlformats.org/drawingml/2006/chart">
            <c:chart xmlns:c="http://schemas.openxmlformats.org/drawingml/2006/chart" xmlns:r="http://schemas.openxmlformats.org/officeDocument/2006/relationships" r:id="rId6"/>
          </a:graphicData>
        </a:graphic>
      </p:graphicFrame>
      <p:pic>
        <p:nvPicPr>
          <p:cNvPr id="51" name="Picture 5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276008" y="3792387"/>
            <a:ext cx="370125" cy="831464"/>
          </a:xfrm>
          <a:prstGeom prst="rect">
            <a:avLst/>
          </a:prstGeom>
        </p:spPr>
      </p:pic>
      <p:pic>
        <p:nvPicPr>
          <p:cNvPr id="52" name="Picture 5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28910" y="4307199"/>
            <a:ext cx="173858" cy="390561"/>
          </a:xfrm>
          <a:prstGeom prst="rect">
            <a:avLst/>
          </a:prstGeom>
        </p:spPr>
      </p:pic>
      <p:sp>
        <p:nvSpPr>
          <p:cNvPr id="50" name="Pie 49"/>
          <p:cNvSpPr/>
          <p:nvPr/>
        </p:nvSpPr>
        <p:spPr bwMode="auto">
          <a:xfrm>
            <a:off x="9940174" y="4519177"/>
            <a:ext cx="7946582" cy="7946582"/>
          </a:xfrm>
          <a:prstGeom prst="pie">
            <a:avLst>
              <a:gd name="adj1" fmla="val 3565271"/>
              <a:gd name="adj2" fmla="val 4797197"/>
            </a:avLst>
          </a:prstGeom>
          <a:gradFill>
            <a:gsLst>
              <a:gs pos="26000">
                <a:srgbClr val="3DA7AB">
                  <a:alpha val="84000"/>
                </a:srgbClr>
              </a:gs>
              <a:gs pos="100000">
                <a:srgbClr val="004494">
                  <a:alpha val="73000"/>
                </a:srgbClr>
              </a:gs>
            </a:gsLst>
            <a:path path="circle">
              <a:fillToRect r="100000" b="100000"/>
            </a:path>
          </a:gra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32" name="Oval 31"/>
          <p:cNvSpPr/>
          <p:nvPr/>
        </p:nvSpPr>
        <p:spPr bwMode="auto">
          <a:xfrm>
            <a:off x="11616471" y="5899078"/>
            <a:ext cx="4607592" cy="4607590"/>
          </a:xfrm>
          <a:prstGeom prst="ellipse">
            <a:avLst/>
          </a:prstGeom>
          <a:gradFill flip="none" rotWithShape="1">
            <a:gsLst>
              <a:gs pos="0">
                <a:srgbClr val="0181C7"/>
              </a:gs>
              <a:gs pos="100000">
                <a:srgbClr val="3DA7AB"/>
              </a:gs>
            </a:gsLst>
            <a:lin ang="2700000" scaled="1"/>
            <a:tileRect/>
          </a:gra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r>
              <a:rPr lang="en-US" sz="4400" b="1" i="1" dirty="0" smtClean="0">
                <a:solidFill>
                  <a:schemeClr val="bg1"/>
                </a:solidFill>
                <a:latin typeface="Calibri" charset="0"/>
                <a:ea typeface="Calibri" charset="0"/>
                <a:cs typeface="Calibri" charset="0"/>
              </a:rPr>
              <a:t>244 </a:t>
            </a:r>
            <a:r>
              <a:rPr lang="en-US" sz="4400" b="1" i="1" dirty="0">
                <a:solidFill>
                  <a:schemeClr val="bg1"/>
                </a:solidFill>
                <a:latin typeface="Calibri" charset="0"/>
                <a:ea typeface="Calibri" charset="0"/>
                <a:cs typeface="Calibri" charset="0"/>
              </a:rPr>
              <a:t>projects </a:t>
            </a:r>
            <a:r>
              <a:rPr lang="en-US" sz="4400" b="1" dirty="0">
                <a:solidFill>
                  <a:schemeClr val="bg1"/>
                </a:solidFill>
                <a:latin typeface="Calibri" charset="0"/>
                <a:ea typeface="Calibri" charset="0"/>
                <a:cs typeface="Calibri" charset="0"/>
              </a:rPr>
              <a:t>supported for </a:t>
            </a:r>
          </a:p>
          <a:p>
            <a:r>
              <a:rPr lang="en-US" sz="4400" b="1" dirty="0" smtClean="0">
                <a:solidFill>
                  <a:schemeClr val="bg1"/>
                </a:solidFill>
                <a:latin typeface="Calibri" charset="0"/>
                <a:ea typeface="Calibri" charset="0"/>
                <a:cs typeface="Calibri" charset="0"/>
              </a:rPr>
              <a:t>893 </a:t>
            </a:r>
            <a:r>
              <a:rPr lang="en-US" sz="4400" b="1" dirty="0">
                <a:solidFill>
                  <a:schemeClr val="bg1"/>
                </a:solidFill>
                <a:latin typeface="Calibri" charset="0"/>
                <a:ea typeface="Calibri" charset="0"/>
                <a:cs typeface="Calibri" charset="0"/>
              </a:rPr>
              <a:t>M</a:t>
            </a:r>
            <a:r>
              <a:rPr lang="en-US" sz="4400" b="1" dirty="0" smtClean="0">
                <a:solidFill>
                  <a:schemeClr val="bg1"/>
                </a:solidFill>
                <a:latin typeface="Calibri" charset="0"/>
                <a:ea typeface="Calibri" charset="0"/>
                <a:cs typeface="Calibri" charset="0"/>
              </a:rPr>
              <a:t>€</a:t>
            </a:r>
            <a:endParaRPr lang="en-US" sz="4400" b="1" dirty="0">
              <a:solidFill>
                <a:schemeClr val="bg1"/>
              </a:solidFill>
              <a:latin typeface="Calibri" charset="0"/>
              <a:ea typeface="Calibri" charset="0"/>
              <a:cs typeface="Calibri" charset="0"/>
              <a:sym typeface="Helvetica Neue Medium" charset="0"/>
            </a:endParaRPr>
          </a:p>
        </p:txBody>
      </p:sp>
      <p:sp>
        <p:nvSpPr>
          <p:cNvPr id="56" name="Content Placeholder 6"/>
          <p:cNvSpPr txBox="1">
            <a:spLocks/>
          </p:cNvSpPr>
          <p:nvPr/>
        </p:nvSpPr>
        <p:spPr>
          <a:xfrm>
            <a:off x="19320792" y="12021962"/>
            <a:ext cx="3298477" cy="1265125"/>
          </a:xfrm>
          <a:prstGeom prst="rect">
            <a:avLst/>
          </a:prstGeom>
        </p:spPr>
        <p:txBody>
          <a:bodyPr/>
          <a:lstStyle>
            <a:lvl1pPr marL="317500" indent="0" algn="l" rtl="0" fontAlgn="base">
              <a:spcBef>
                <a:spcPts val="5200"/>
              </a:spcBef>
              <a:spcAft>
                <a:spcPct val="0"/>
              </a:spcAft>
              <a:buSzPct val="171000"/>
              <a:buFont typeface="Gill Sans" charset="0"/>
              <a:buNone/>
              <a:defRPr sz="3200" kern="1200" baseline="0">
                <a:solidFill>
                  <a:srgbClr val="004494"/>
                </a:solidFill>
                <a:latin typeface="DIN Condensed" charset="0"/>
                <a:ea typeface="DIN Condensed" charset="0"/>
                <a:cs typeface="DIN Condensed" charset="0"/>
                <a:sym typeface="Gill Sans" charset="0"/>
              </a:defRPr>
            </a:lvl1pPr>
            <a:lvl2pPr marL="762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2pPr>
            <a:lvl3pPr marL="1206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3pPr>
            <a:lvl4pPr marL="1651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4pPr>
            <a:lvl5pPr marL="2095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
              <a:spcBef>
                <a:spcPts val="600"/>
              </a:spcBef>
            </a:pPr>
            <a:r>
              <a:rPr lang="en-US" dirty="0" smtClean="0">
                <a:latin typeface="Calibri" charset="0"/>
                <a:ea typeface="Calibri" charset="0"/>
                <a:cs typeface="Calibri" charset="0"/>
              </a:rPr>
              <a:t>46 </a:t>
            </a:r>
            <a:r>
              <a:rPr lang="en-US" dirty="0">
                <a:latin typeface="Calibri" charset="0"/>
                <a:ea typeface="Calibri" charset="0"/>
                <a:cs typeface="Calibri" charset="0"/>
              </a:rPr>
              <a:t>million </a:t>
            </a:r>
            <a:r>
              <a:rPr lang="en-US" dirty="0" smtClean="0">
                <a:latin typeface="Calibri" charset="0"/>
                <a:ea typeface="Calibri" charset="0"/>
                <a:cs typeface="Calibri" charset="0"/>
              </a:rPr>
              <a:t>euros</a:t>
            </a:r>
          </a:p>
          <a:p>
            <a:pPr marL="36000">
              <a:spcBef>
                <a:spcPts val="600"/>
              </a:spcBef>
            </a:pPr>
            <a:r>
              <a:rPr lang="en-US" dirty="0">
                <a:latin typeface="Calibri" charset="0"/>
                <a:ea typeface="Calibri" charset="0"/>
                <a:cs typeface="Calibri" charset="0"/>
              </a:rPr>
              <a:t>4</a:t>
            </a:r>
            <a:r>
              <a:rPr lang="en-US" dirty="0" smtClean="0">
                <a:latin typeface="Calibri" charset="0"/>
                <a:ea typeface="Calibri" charset="0"/>
                <a:cs typeface="Calibri" charset="0"/>
              </a:rPr>
              <a:t> projects</a:t>
            </a:r>
            <a:endParaRPr lang="en-US" dirty="0">
              <a:latin typeface="Calibri" charset="0"/>
              <a:ea typeface="Calibri" charset="0"/>
              <a:cs typeface="Calibri" charset="0"/>
            </a:endParaRPr>
          </a:p>
        </p:txBody>
      </p:sp>
      <p:grpSp>
        <p:nvGrpSpPr>
          <p:cNvPr id="58" name="Group 57"/>
          <p:cNvGrpSpPr/>
          <p:nvPr/>
        </p:nvGrpSpPr>
        <p:grpSpPr>
          <a:xfrm rot="10800000">
            <a:off x="19294749" y="10674424"/>
            <a:ext cx="3842465" cy="1365458"/>
            <a:chOff x="20313287" y="10098360"/>
            <a:chExt cx="2247867" cy="798802"/>
          </a:xfrm>
        </p:grpSpPr>
        <p:sp>
          <p:nvSpPr>
            <p:cNvPr id="60" name="Rounded Rectangle 59"/>
            <p:cNvSpPr/>
            <p:nvPr/>
          </p:nvSpPr>
          <p:spPr>
            <a:xfrm rot="10800000">
              <a:off x="20313287" y="10253071"/>
              <a:ext cx="1664180" cy="559758"/>
            </a:xfrm>
            <a:prstGeom prst="roundRect">
              <a:avLst/>
            </a:prstGeom>
            <a:gradFill flip="none" rotWithShape="1">
              <a:gsLst>
                <a:gs pos="0">
                  <a:srgbClr val="3DA7AB"/>
                </a:gs>
                <a:gs pos="100000">
                  <a:srgbClr val="0081C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smtClean="0">
                  <a:solidFill>
                    <a:srgbClr val="004494"/>
                  </a:solidFill>
                  <a:latin typeface="Calibri" charset="0"/>
                  <a:ea typeface="Calibri" charset="0"/>
                  <a:cs typeface="Calibri" charset="0"/>
                </a:rPr>
                <a:t>5 </a:t>
              </a:r>
              <a:r>
                <a:rPr lang="en-US" sz="4400" b="1" dirty="0" smtClean="0">
                  <a:solidFill>
                    <a:srgbClr val="004494"/>
                  </a:solidFill>
                  <a:latin typeface="Calibri" charset="0"/>
                  <a:ea typeface="Calibri" charset="0"/>
                  <a:cs typeface="Calibri" charset="0"/>
                </a:rPr>
                <a:t>%</a:t>
              </a:r>
              <a:endParaRPr lang="en-US" sz="4400" b="1" dirty="0">
                <a:solidFill>
                  <a:srgbClr val="004494"/>
                </a:solidFill>
                <a:latin typeface="Calibri" charset="0"/>
                <a:ea typeface="Calibri" charset="0"/>
                <a:cs typeface="Calibri" charset="0"/>
              </a:endParaRPr>
            </a:p>
          </p:txBody>
        </p:sp>
        <p:sp>
          <p:nvSpPr>
            <p:cNvPr id="62" name="Ellipse 33"/>
            <p:cNvSpPr/>
            <p:nvPr/>
          </p:nvSpPr>
          <p:spPr bwMode="auto">
            <a:xfrm>
              <a:off x="21762352" y="10098360"/>
              <a:ext cx="798802" cy="798802"/>
            </a:xfrm>
            <a:prstGeom prst="ellipse">
              <a:avLst/>
            </a:prstGeom>
            <a:solidFill>
              <a:schemeClr val="bg1"/>
            </a:solidFill>
            <a:ln w="25400" cap="flat" cmpd="sng" algn="ctr">
              <a:solidFill>
                <a:srgbClr val="0081C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4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grpSp>
      <p:pic>
        <p:nvPicPr>
          <p:cNvPr id="4" name="Picture 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546752" y="11250488"/>
            <a:ext cx="835049" cy="304533"/>
          </a:xfrm>
          <a:prstGeom prst="rect">
            <a:avLst/>
          </a:prstGeom>
        </p:spPr>
      </p:pic>
      <p:pic>
        <p:nvPicPr>
          <p:cNvPr id="25" name="Picture 24"/>
          <p:cNvPicPr>
            <a:picLocks noChangeAspect="1"/>
          </p:cNvPicPr>
          <p:nvPr/>
        </p:nvPicPr>
        <p:blipFill>
          <a:blip r:embed="rId10"/>
          <a:stretch>
            <a:fillRect/>
          </a:stretch>
        </p:blipFill>
        <p:spPr>
          <a:xfrm>
            <a:off x="5189779" y="13300429"/>
            <a:ext cx="15069323" cy="436585"/>
          </a:xfrm>
          <a:prstGeom prst="rect">
            <a:avLst/>
          </a:prstGeom>
        </p:spPr>
      </p:pic>
    </p:spTree>
    <p:extLst>
      <p:ext uri="{BB962C8B-B14F-4D97-AF65-F5344CB8AC3E}">
        <p14:creationId xmlns:p14="http://schemas.microsoft.com/office/powerpoint/2010/main" val="2187529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Oval 110"/>
          <p:cNvSpPr/>
          <p:nvPr/>
        </p:nvSpPr>
        <p:spPr bwMode="auto">
          <a:xfrm>
            <a:off x="16370336" y="7840828"/>
            <a:ext cx="1294272" cy="1294272"/>
          </a:xfrm>
          <a:prstGeom prst="ellipse">
            <a:avLst/>
          </a:prstGeom>
          <a:solidFill>
            <a:schemeClr val="bg1"/>
          </a:solidFill>
          <a:ln w="5397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sp>
        <p:nvSpPr>
          <p:cNvPr id="112" name="Text Placeholder 3"/>
          <p:cNvSpPr txBox="1">
            <a:spLocks/>
          </p:cNvSpPr>
          <p:nvPr/>
        </p:nvSpPr>
        <p:spPr>
          <a:xfrm>
            <a:off x="15509436" y="9061073"/>
            <a:ext cx="3206968" cy="745550"/>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marR="0" lvl="0" indent="0" algn="ctr" defTabSz="914400" rtl="0" eaLnBrk="1" fontAlgn="base" latinLnBrk="0" hangingPunct="1">
              <a:lnSpc>
                <a:spcPct val="100000"/>
              </a:lnSpc>
              <a:spcBef>
                <a:spcPts val="0"/>
              </a:spcBef>
              <a:spcAft>
                <a:spcPct val="0"/>
              </a:spcAft>
              <a:buClrTx/>
              <a:buSzPct val="171000"/>
              <a:buFont typeface="Gill Sans" charset="0"/>
              <a:buNone/>
              <a:tabLst/>
              <a:defRPr/>
            </a:pPr>
            <a:r>
              <a:rPr kumimoji="0" lang="en-US" sz="2800" b="1" i="1" u="none" strike="noStrike" kern="1200" cap="none" spc="0" normalizeH="0" baseline="0" noProof="0" dirty="0" smtClean="0">
                <a:ln>
                  <a:noFill/>
                </a:ln>
                <a:solidFill>
                  <a:srgbClr val="FFFFFF">
                    <a:lumMod val="50000"/>
                  </a:srgbClr>
                </a:solidFill>
                <a:effectLst/>
                <a:uLnTx/>
                <a:uFillTx/>
                <a:latin typeface="Calibri" charset="0"/>
                <a:cs typeface="Calibri" charset="0"/>
                <a:sym typeface="Gill Sans" charset="0"/>
              </a:rPr>
              <a:t>Refineries</a:t>
            </a:r>
            <a:endParaRPr kumimoji="0" lang="en-US" sz="2800" b="1" i="1" u="none" strike="noStrike" kern="1200" cap="none" spc="0" normalizeH="0" baseline="0" noProof="0" dirty="0">
              <a:ln>
                <a:noFill/>
              </a:ln>
              <a:solidFill>
                <a:srgbClr val="FFFFFF">
                  <a:lumMod val="50000"/>
                </a:srgbClr>
              </a:solidFill>
              <a:effectLst/>
              <a:uLnTx/>
              <a:uFillTx/>
              <a:latin typeface="Calibri" charset="0"/>
              <a:cs typeface="Calibri" charset="0"/>
              <a:sym typeface="Gill Sans" charset="0"/>
            </a:endParaRPr>
          </a:p>
        </p:txBody>
      </p:sp>
      <p:sp>
        <p:nvSpPr>
          <p:cNvPr id="2" name="Slide Number Placeholder 1"/>
          <p:cNvSpPr>
            <a:spLocks noGrp="1"/>
          </p:cNvSpPr>
          <p:nvPr>
            <p:ph type="sldNum" sz="quarter" idx="10"/>
          </p:nvPr>
        </p:nvSpPr>
        <p:spPr>
          <a:xfrm>
            <a:off x="22273120" y="12326241"/>
            <a:ext cx="981584" cy="805536"/>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1E7C23-2AAD-0D45-B01B-5A673730BB06}" type="slidenum">
              <a:rPr kumimoji="0" lang="en-US" sz="2400" b="0" i="0" u="none" strike="noStrike" kern="1200" cap="none" spc="0" normalizeH="0" baseline="0" noProof="0" smtClean="0">
                <a:ln>
                  <a:noFill/>
                </a:ln>
                <a:solidFill>
                  <a:srgbClr val="004494"/>
                </a:solidFill>
                <a:effectLst/>
                <a:uLnTx/>
                <a:uFillTx/>
                <a:latin typeface="Calibri" charset="0"/>
                <a:cs typeface="Calibri" charset="0"/>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2400" b="0" i="0" u="none" strike="noStrike" kern="1200" cap="none" spc="0" normalizeH="0" baseline="0" noProof="0" dirty="0">
              <a:ln>
                <a:noFill/>
              </a:ln>
              <a:solidFill>
                <a:srgbClr val="004494"/>
              </a:solidFill>
              <a:effectLst/>
              <a:uLnTx/>
              <a:uFillTx/>
              <a:latin typeface="Calibri" charset="0"/>
              <a:cs typeface="Calibri" charset="0"/>
              <a:sym typeface="Gill Sans" charset="0"/>
            </a:endParaRPr>
          </a:p>
        </p:txBody>
      </p:sp>
      <p:sp>
        <p:nvSpPr>
          <p:cNvPr id="3" name="Content Placeholder 2"/>
          <p:cNvSpPr>
            <a:spLocks noGrp="1"/>
          </p:cNvSpPr>
          <p:nvPr>
            <p:ph sz="quarter" idx="20"/>
          </p:nvPr>
        </p:nvSpPr>
        <p:spPr>
          <a:xfrm>
            <a:off x="960260" y="554395"/>
            <a:ext cx="20234248" cy="830997"/>
          </a:xfrm>
        </p:spPr>
        <p:txBody>
          <a:bodyPr/>
          <a:lstStyle/>
          <a:p>
            <a:r>
              <a:rPr lang="en-US" dirty="0" smtClean="0"/>
              <a:t>Early H</a:t>
            </a:r>
            <a:r>
              <a:rPr lang="en-US" baseline="-25000" dirty="0" smtClean="0"/>
              <a:t>2</a:t>
            </a:r>
            <a:r>
              <a:rPr lang="en-US" dirty="0" smtClean="0"/>
              <a:t> Production: </a:t>
            </a:r>
            <a:r>
              <a:rPr lang="en-GB" dirty="0" smtClean="0"/>
              <a:t>a facilitator of FCs in Transport and Energy</a:t>
            </a:r>
            <a:endParaRPr lang="en-US" dirty="0"/>
          </a:p>
        </p:txBody>
      </p:sp>
      <p:sp>
        <p:nvSpPr>
          <p:cNvPr id="5" name="Rounded Rectangle 4"/>
          <p:cNvSpPr/>
          <p:nvPr/>
        </p:nvSpPr>
        <p:spPr bwMode="auto">
          <a:xfrm>
            <a:off x="3118991" y="3376456"/>
            <a:ext cx="20018821" cy="1008112"/>
          </a:xfrm>
          <a:prstGeom prst="roundRect">
            <a:avLst/>
          </a:prstGeom>
          <a:solidFill>
            <a:srgbClr val="25A14D"/>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fr-FR" sz="3000" b="1" i="0" u="none" strike="noStrike" kern="1200" cap="none" spc="0" normalizeH="0" baseline="0" noProof="0" dirty="0" smtClean="0">
                <a:ln>
                  <a:noFill/>
                </a:ln>
                <a:solidFill>
                  <a:srgbClr val="FFFFFF"/>
                </a:solidFill>
                <a:effectLst/>
                <a:uLnTx/>
                <a:uFillTx/>
                <a:latin typeface="Calibri" charset="0"/>
                <a:ea typeface="Calibri" charset="0"/>
                <a:cs typeface="Calibri" charset="0"/>
                <a:sym typeface="Gill Sans" charset="0"/>
              </a:rPr>
              <a:t>	POWER GRID</a:t>
            </a:r>
            <a:endParaRPr kumimoji="0" lang="en-US" sz="3000" b="1" i="0" u="none" strike="noStrike" kern="1200" cap="none" spc="0" normalizeH="0" baseline="0" noProof="0" dirty="0">
              <a:ln>
                <a:noFill/>
              </a:ln>
              <a:solidFill>
                <a:srgbClr val="FFFFFF"/>
              </a:solidFill>
              <a:effectLst/>
              <a:uLnTx/>
              <a:uFillTx/>
              <a:latin typeface="Calibri" charset="0"/>
              <a:ea typeface="Calibri" charset="0"/>
              <a:cs typeface="Calibri" charset="0"/>
              <a:sym typeface="Gill Sans" charset="0"/>
            </a:endParaRPr>
          </a:p>
        </p:txBody>
      </p:sp>
      <p:sp>
        <p:nvSpPr>
          <p:cNvPr id="6" name="Rounded Rectangle 5"/>
          <p:cNvSpPr/>
          <p:nvPr/>
        </p:nvSpPr>
        <p:spPr bwMode="auto">
          <a:xfrm>
            <a:off x="3117954" y="12341348"/>
            <a:ext cx="20019859" cy="1008112"/>
          </a:xfrm>
          <a:prstGeom prst="roundRect">
            <a:avLst/>
          </a:prstGeom>
          <a:solidFill>
            <a:srgbClr val="3DA7AB"/>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000" b="1" i="0" u="none" strike="noStrike" kern="1200" cap="none" spc="0" normalizeH="0" baseline="0" noProof="0" dirty="0" smtClean="0">
                <a:ln>
                  <a:noFill/>
                </a:ln>
                <a:solidFill>
                  <a:srgbClr val="FFFFFF"/>
                </a:solidFill>
                <a:effectLst/>
                <a:uLnTx/>
                <a:uFillTx/>
                <a:latin typeface="Calibri" charset="0"/>
                <a:ea typeface="Calibri" charset="0"/>
                <a:cs typeface="Calibri" charset="0"/>
                <a:sym typeface="Gill Sans" charset="0"/>
              </a:rPr>
              <a:t>		GAS GRID</a:t>
            </a:r>
            <a:endParaRPr kumimoji="0" lang="en-US" sz="3000" b="1" i="0" u="none" strike="noStrike" kern="1200" cap="none" spc="0" normalizeH="0" baseline="0" noProof="0" dirty="0">
              <a:ln>
                <a:noFill/>
              </a:ln>
              <a:solidFill>
                <a:srgbClr val="FFFFFF"/>
              </a:solidFill>
              <a:effectLst/>
              <a:uLnTx/>
              <a:uFillTx/>
              <a:latin typeface="Calibri" charset="0"/>
              <a:ea typeface="Calibri" charset="0"/>
              <a:cs typeface="Calibri" charset="0"/>
              <a:sym typeface="Gill Sans" charset="0"/>
            </a:endParaRPr>
          </a:p>
        </p:txBody>
      </p:sp>
      <p:sp>
        <p:nvSpPr>
          <p:cNvPr id="8" name="Oval 7"/>
          <p:cNvSpPr/>
          <p:nvPr/>
        </p:nvSpPr>
        <p:spPr bwMode="auto">
          <a:xfrm>
            <a:off x="11473427" y="3233376"/>
            <a:ext cx="1294272" cy="1294272"/>
          </a:xfrm>
          <a:prstGeom prst="ellipse">
            <a:avLst/>
          </a:prstGeom>
          <a:solidFill>
            <a:schemeClr val="bg1"/>
          </a:solidFill>
          <a:ln w="53975" cap="flat" cmpd="sng" algn="ctr">
            <a:solidFill>
              <a:srgbClr val="25A14D"/>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sp>
        <p:nvSpPr>
          <p:cNvPr id="9" name="Oval 8"/>
          <p:cNvSpPr/>
          <p:nvPr/>
        </p:nvSpPr>
        <p:spPr bwMode="auto">
          <a:xfrm>
            <a:off x="11473427" y="12189274"/>
            <a:ext cx="1294272" cy="1294272"/>
          </a:xfrm>
          <a:prstGeom prst="ellipse">
            <a:avLst/>
          </a:prstGeom>
          <a:solidFill>
            <a:schemeClr val="bg1"/>
          </a:solidFill>
          <a:ln w="53975" cap="flat" cmpd="sng" algn="ctr">
            <a:solidFill>
              <a:srgbClr val="3DA7AB"/>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cxnSp>
        <p:nvCxnSpPr>
          <p:cNvPr id="11" name="Straight Connector 10"/>
          <p:cNvCxnSpPr/>
          <p:nvPr/>
        </p:nvCxnSpPr>
        <p:spPr bwMode="auto">
          <a:xfrm>
            <a:off x="1809138" y="4010547"/>
            <a:ext cx="33310" cy="5796076"/>
          </a:xfrm>
          <a:prstGeom prst="line">
            <a:avLst/>
          </a:prstGeom>
          <a:blipFill dpi="0" rotWithShape="0">
            <a:blip r:embed="rId3">
              <a:extLst>
                <a:ext uri="{28A0092B-C50C-407E-A947-70E740481C1C}">
                  <a14:useLocalDpi xmlns:a14="http://schemas.microsoft.com/office/drawing/2010/main" val="0"/>
                </a:ext>
              </a:extLst>
            </a:blip>
            <a:srcRect/>
            <a:tile tx="0" ty="0" sx="100000" sy="100000" flip="none" algn="tl"/>
          </a:blipFill>
          <a:ln w="69850" cap="flat" cmpd="sng" algn="ctr">
            <a:solidFill>
              <a:srgbClr val="25A14D"/>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3" name="Oval 12"/>
          <p:cNvSpPr/>
          <p:nvPr/>
        </p:nvSpPr>
        <p:spPr bwMode="auto">
          <a:xfrm>
            <a:off x="1174776" y="4600468"/>
            <a:ext cx="1294272" cy="1294272"/>
          </a:xfrm>
          <a:prstGeom prst="ellipse">
            <a:avLst/>
          </a:prstGeom>
          <a:solidFill>
            <a:schemeClr val="bg1"/>
          </a:solidFill>
          <a:ln w="53975" cap="flat" cmpd="sng" algn="ctr">
            <a:solidFill>
              <a:srgbClr val="25A14D"/>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sp>
        <p:nvSpPr>
          <p:cNvPr id="14" name="Oval 13"/>
          <p:cNvSpPr/>
          <p:nvPr/>
        </p:nvSpPr>
        <p:spPr bwMode="auto">
          <a:xfrm>
            <a:off x="1174776" y="6180737"/>
            <a:ext cx="1294272" cy="1294272"/>
          </a:xfrm>
          <a:prstGeom prst="ellipse">
            <a:avLst/>
          </a:prstGeom>
          <a:solidFill>
            <a:schemeClr val="bg1"/>
          </a:solidFill>
          <a:ln w="53975" cap="flat" cmpd="sng" algn="ctr">
            <a:solidFill>
              <a:srgbClr val="25A14D"/>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sp>
        <p:nvSpPr>
          <p:cNvPr id="19" name="Text Placeholder 3"/>
          <p:cNvSpPr txBox="1">
            <a:spLocks/>
          </p:cNvSpPr>
          <p:nvPr/>
        </p:nvSpPr>
        <p:spPr>
          <a:xfrm>
            <a:off x="2538127" y="4913755"/>
            <a:ext cx="3186640" cy="635393"/>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marR="0" lvl="0" indent="0" algn="l" defTabSz="914400" rtl="0" eaLnBrk="1" fontAlgn="base" latinLnBrk="0" hangingPunct="1">
              <a:lnSpc>
                <a:spcPct val="100000"/>
              </a:lnSpc>
              <a:spcBef>
                <a:spcPts val="0"/>
              </a:spcBef>
              <a:spcAft>
                <a:spcPct val="0"/>
              </a:spcAft>
              <a:buClrTx/>
              <a:buSzPct val="171000"/>
              <a:buFont typeface="Gill Sans" charset="0"/>
              <a:buNone/>
              <a:tabLst/>
              <a:defRPr/>
            </a:pPr>
            <a:r>
              <a:rPr kumimoji="0" lang="en-US" sz="3200" b="1" i="1" u="none" strike="noStrike" kern="1200" cap="none" spc="0" normalizeH="0" baseline="0" noProof="0" dirty="0" smtClean="0">
                <a:ln>
                  <a:noFill/>
                </a:ln>
                <a:solidFill>
                  <a:srgbClr val="25A14D"/>
                </a:solidFill>
                <a:effectLst/>
                <a:uLnTx/>
                <a:uFillTx/>
                <a:latin typeface="Calibri" charset="0"/>
                <a:cs typeface="Calibri" charset="0"/>
                <a:sym typeface="Gill Sans" charset="0"/>
              </a:rPr>
              <a:t>Wind turbine</a:t>
            </a:r>
            <a:endParaRPr kumimoji="0" lang="en-US" sz="3200" b="1" i="1" u="none" strike="noStrike" kern="1200" cap="none" spc="0" normalizeH="0" baseline="0" noProof="0" dirty="0">
              <a:ln>
                <a:noFill/>
              </a:ln>
              <a:solidFill>
                <a:srgbClr val="25A14D"/>
              </a:solidFill>
              <a:effectLst/>
              <a:uLnTx/>
              <a:uFillTx/>
              <a:latin typeface="Calibri" charset="0"/>
              <a:cs typeface="Calibri" charset="0"/>
              <a:sym typeface="Gill Sans" charset="0"/>
            </a:endParaRPr>
          </a:p>
        </p:txBody>
      </p:sp>
      <p:sp>
        <p:nvSpPr>
          <p:cNvPr id="20" name="Text Placeholder 3"/>
          <p:cNvSpPr txBox="1">
            <a:spLocks/>
          </p:cNvSpPr>
          <p:nvPr/>
        </p:nvSpPr>
        <p:spPr>
          <a:xfrm>
            <a:off x="2538127" y="6608034"/>
            <a:ext cx="3186640" cy="635393"/>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marR="0" lvl="0" indent="0" algn="l" defTabSz="914400" rtl="0" eaLnBrk="1" fontAlgn="base" latinLnBrk="0" hangingPunct="1">
              <a:lnSpc>
                <a:spcPct val="100000"/>
              </a:lnSpc>
              <a:spcBef>
                <a:spcPts val="0"/>
              </a:spcBef>
              <a:spcAft>
                <a:spcPct val="0"/>
              </a:spcAft>
              <a:buClrTx/>
              <a:buSzPct val="171000"/>
              <a:buFont typeface="Gill Sans" charset="0"/>
              <a:buNone/>
              <a:tabLst/>
              <a:defRPr/>
            </a:pPr>
            <a:r>
              <a:rPr kumimoji="0" lang="en-US" sz="3200" b="1" i="1" u="none" strike="noStrike" kern="1200" cap="none" spc="0" normalizeH="0" baseline="0" noProof="0" dirty="0" smtClean="0">
                <a:ln>
                  <a:noFill/>
                </a:ln>
                <a:solidFill>
                  <a:srgbClr val="25A14D"/>
                </a:solidFill>
                <a:effectLst/>
                <a:uLnTx/>
                <a:uFillTx/>
                <a:latin typeface="Calibri" charset="0"/>
                <a:cs typeface="Calibri" charset="0"/>
                <a:sym typeface="Gill Sans" charset="0"/>
              </a:rPr>
              <a:t>Solar PV</a:t>
            </a:r>
            <a:endParaRPr kumimoji="0" lang="en-US" sz="3200" b="1" i="1" u="none" strike="noStrike" kern="1200" cap="none" spc="0" normalizeH="0" baseline="0" noProof="0" dirty="0">
              <a:ln>
                <a:noFill/>
              </a:ln>
              <a:solidFill>
                <a:srgbClr val="25A14D"/>
              </a:solidFill>
              <a:effectLst/>
              <a:uLnTx/>
              <a:uFillTx/>
              <a:latin typeface="Calibri" charset="0"/>
              <a:cs typeface="Calibri" charset="0"/>
              <a:sym typeface="Gill Sans" charset="0"/>
            </a:endParaRPr>
          </a:p>
        </p:txBody>
      </p:sp>
      <p:sp>
        <p:nvSpPr>
          <p:cNvPr id="21" name="Rounded Rectangle 20"/>
          <p:cNvSpPr/>
          <p:nvPr/>
        </p:nvSpPr>
        <p:spPr>
          <a:xfrm>
            <a:off x="2431976" y="8191098"/>
            <a:ext cx="3292791" cy="1949125"/>
          </a:xfrm>
          <a:prstGeom prst="roundRect">
            <a:avLst>
              <a:gd name="adj" fmla="val 5506"/>
            </a:avLst>
          </a:prstGeom>
          <a:solidFill>
            <a:schemeClr val="bg1"/>
          </a:solidFill>
          <a:ln w="12700">
            <a:solidFill>
              <a:srgbClr val="7F7F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934" b="0" i="0" u="none" strike="noStrike" kern="1200" cap="none" spc="0" normalizeH="0" baseline="0" noProof="0" dirty="0">
              <a:ln>
                <a:noFill/>
              </a:ln>
              <a:solidFill>
                <a:srgbClr val="FFFFFF"/>
              </a:solidFill>
              <a:effectLst/>
              <a:uLnTx/>
              <a:uFillTx/>
              <a:latin typeface="Gill Sans"/>
              <a:ea typeface="+mn-ea"/>
              <a:cs typeface="+mn-cs"/>
              <a:sym typeface="Gill Sans" charset="0"/>
            </a:endParaRPr>
          </a:p>
        </p:txBody>
      </p:sp>
      <p:sp>
        <p:nvSpPr>
          <p:cNvPr id="22" name="Text Placeholder 3"/>
          <p:cNvSpPr txBox="1">
            <a:spLocks/>
          </p:cNvSpPr>
          <p:nvPr/>
        </p:nvSpPr>
        <p:spPr>
          <a:xfrm>
            <a:off x="2538127" y="7517769"/>
            <a:ext cx="3186640" cy="635393"/>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marR="0" lvl="0" indent="0" algn="l" defTabSz="914400" rtl="0" eaLnBrk="1" fontAlgn="base" latinLnBrk="0" hangingPunct="1">
              <a:lnSpc>
                <a:spcPct val="100000"/>
              </a:lnSpc>
              <a:spcBef>
                <a:spcPts val="0"/>
              </a:spcBef>
              <a:spcAft>
                <a:spcPct val="0"/>
              </a:spcAft>
              <a:buClrTx/>
              <a:buSzPct val="171000"/>
              <a:buFont typeface="Gill Sans" charset="0"/>
              <a:buNone/>
              <a:tabLst/>
              <a:defRPr/>
            </a:pPr>
            <a:r>
              <a:rPr kumimoji="0" lang="en-US" sz="3200" b="1" i="1" u="none" strike="noStrike" kern="1200" cap="none" spc="0" normalizeH="0" baseline="0" noProof="0" dirty="0" smtClean="0">
                <a:ln>
                  <a:noFill/>
                </a:ln>
                <a:solidFill>
                  <a:srgbClr val="7F7F7F"/>
                </a:solidFill>
                <a:effectLst/>
                <a:uLnTx/>
                <a:uFillTx/>
                <a:latin typeface="Calibri" charset="0"/>
                <a:cs typeface="Calibri" charset="0"/>
                <a:sym typeface="Gill Sans" charset="0"/>
              </a:rPr>
              <a:t>Power-to-power</a:t>
            </a:r>
            <a:endParaRPr kumimoji="0" lang="en-US" sz="3200" b="1" i="1" u="none" strike="noStrike" kern="1200" cap="none" spc="0" normalizeH="0" baseline="0" noProof="0" dirty="0">
              <a:ln>
                <a:noFill/>
              </a:ln>
              <a:solidFill>
                <a:srgbClr val="7F7F7F"/>
              </a:solidFill>
              <a:effectLst/>
              <a:uLnTx/>
              <a:uFillTx/>
              <a:latin typeface="Calibri" charset="0"/>
              <a:cs typeface="Calibri" charset="0"/>
              <a:sym typeface="Gill Sans" charset="0"/>
            </a:endParaRPr>
          </a:p>
        </p:txBody>
      </p:sp>
      <p:sp>
        <p:nvSpPr>
          <p:cNvPr id="25" name="Content Placeholder 1"/>
          <p:cNvSpPr txBox="1">
            <a:spLocks/>
          </p:cNvSpPr>
          <p:nvPr/>
        </p:nvSpPr>
        <p:spPr>
          <a:xfrm>
            <a:off x="2447663" y="8361900"/>
            <a:ext cx="3148776" cy="1447552"/>
          </a:xfrm>
          <a:prstGeom prst="rect">
            <a:avLst/>
          </a:prstGeom>
        </p:spPr>
        <p:txBody>
          <a:bodyPr/>
          <a:lstStyle>
            <a:lvl1pPr marL="1117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1pPr>
            <a:lvl2pPr marL="15621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2pPr>
            <a:lvl3pPr marL="2006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3pPr>
            <a:lvl4pPr marL="24511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4pPr>
            <a:lvl5pPr marL="2895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7500" marR="0" lvl="0" indent="0" algn="ctr" defTabSz="914400" rtl="0" eaLnBrk="1" fontAlgn="base" latinLnBrk="0" hangingPunct="1">
              <a:lnSpc>
                <a:spcPct val="100000"/>
              </a:lnSpc>
              <a:spcBef>
                <a:spcPts val="800"/>
              </a:spcBef>
              <a:spcAft>
                <a:spcPct val="0"/>
              </a:spcAft>
              <a:buClrTx/>
              <a:buSzPct val="171000"/>
              <a:buFont typeface="Gill Sans" charset="0"/>
              <a:buNone/>
              <a:tabLst/>
              <a:defRPr/>
            </a:pPr>
            <a:r>
              <a:rPr kumimoji="0" lang="en-US" sz="3000" b="1" i="0" u="none" strike="noStrike" kern="1200" cap="none" spc="0" normalizeH="0" baseline="0" noProof="0" dirty="0" smtClean="0">
                <a:ln>
                  <a:noFill/>
                </a:ln>
                <a:solidFill>
                  <a:srgbClr val="004494"/>
                </a:solidFill>
                <a:effectLst/>
                <a:uLnTx/>
                <a:uFillTx/>
                <a:latin typeface="Calibri" charset="0"/>
                <a:ea typeface="Calibri" charset="0"/>
                <a:cs typeface="Calibri" charset="0"/>
                <a:sym typeface="Gill Sans" charset="0"/>
              </a:rPr>
              <a:t>Gas turbines</a:t>
            </a:r>
          </a:p>
          <a:p>
            <a:pPr marL="317500" marR="0" lvl="0" indent="0" algn="ctr" defTabSz="914400" rtl="0" eaLnBrk="1" fontAlgn="base" latinLnBrk="0" hangingPunct="1">
              <a:lnSpc>
                <a:spcPct val="100000"/>
              </a:lnSpc>
              <a:spcBef>
                <a:spcPts val="800"/>
              </a:spcBef>
              <a:spcAft>
                <a:spcPct val="0"/>
              </a:spcAft>
              <a:buClrTx/>
              <a:buSzPct val="171000"/>
              <a:buFont typeface="Gill Sans" charset="0"/>
              <a:buNone/>
              <a:tabLst/>
              <a:defRPr/>
            </a:pPr>
            <a:r>
              <a:rPr kumimoji="0" lang="en-US" sz="3000" b="1" i="0" u="none" strike="noStrike" kern="1200" cap="none" spc="0" normalizeH="0" baseline="0" noProof="0" dirty="0" smtClean="0">
                <a:ln>
                  <a:noFill/>
                </a:ln>
                <a:solidFill>
                  <a:srgbClr val="004494"/>
                </a:solidFill>
                <a:effectLst/>
                <a:uLnTx/>
                <a:uFillTx/>
                <a:latin typeface="Calibri" charset="0"/>
                <a:ea typeface="Calibri" charset="0"/>
                <a:cs typeface="Calibri" charset="0"/>
                <a:sym typeface="Gill Sans" charset="0"/>
              </a:rPr>
              <a:t>Fuel Cells</a:t>
            </a:r>
          </a:p>
          <a:p>
            <a:pPr marL="317500" marR="0" lvl="0" indent="0" algn="ctr" defTabSz="914400" rtl="0" eaLnBrk="1" fontAlgn="base" latinLnBrk="0" hangingPunct="1">
              <a:lnSpc>
                <a:spcPct val="100000"/>
              </a:lnSpc>
              <a:spcBef>
                <a:spcPts val="800"/>
              </a:spcBef>
              <a:spcAft>
                <a:spcPct val="0"/>
              </a:spcAft>
              <a:buClrTx/>
              <a:buSzPct val="171000"/>
              <a:buFont typeface="Gill Sans" charset="0"/>
              <a:buNone/>
              <a:tabLst/>
              <a:defRPr/>
            </a:pPr>
            <a:r>
              <a:rPr kumimoji="0" lang="en-US" sz="3000" b="1" i="0" u="none" strike="noStrike" kern="1200" cap="none" spc="0" normalizeH="0" baseline="0" noProof="0" dirty="0" smtClean="0">
                <a:ln>
                  <a:noFill/>
                </a:ln>
                <a:solidFill>
                  <a:srgbClr val="004494"/>
                </a:solidFill>
                <a:effectLst/>
                <a:uLnTx/>
                <a:uFillTx/>
                <a:latin typeface="Calibri" charset="0"/>
                <a:ea typeface="Calibri" charset="0"/>
                <a:cs typeface="Calibri" charset="0"/>
                <a:sym typeface="Gill Sans" charset="0"/>
              </a:rPr>
              <a:t>CHP</a:t>
            </a:r>
            <a:endParaRPr kumimoji="0" lang="en-US" sz="3000" b="1" i="0" u="none" strike="noStrike" kern="1200" cap="none" spc="0" normalizeH="0" baseline="0" noProof="0" dirty="0">
              <a:ln>
                <a:noFill/>
              </a:ln>
              <a:solidFill>
                <a:srgbClr val="004494"/>
              </a:solidFill>
              <a:effectLst/>
              <a:uLnTx/>
              <a:uFillTx/>
              <a:latin typeface="Calibri" charset="0"/>
              <a:ea typeface="Calibri" charset="0"/>
              <a:cs typeface="Calibri" charset="0"/>
              <a:sym typeface="Gill Sans" charset="0"/>
            </a:endParaRPr>
          </a:p>
        </p:txBody>
      </p:sp>
      <p:cxnSp>
        <p:nvCxnSpPr>
          <p:cNvPr id="26" name="Straight Arrow Connector 25"/>
          <p:cNvCxnSpPr/>
          <p:nvPr/>
        </p:nvCxnSpPr>
        <p:spPr bwMode="auto">
          <a:xfrm>
            <a:off x="4168655" y="10005528"/>
            <a:ext cx="0" cy="536044"/>
          </a:xfrm>
          <a:prstGeom prst="straightConnector1">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 name="Text Placeholder 3"/>
          <p:cNvSpPr txBox="1">
            <a:spLocks/>
          </p:cNvSpPr>
          <p:nvPr/>
        </p:nvSpPr>
        <p:spPr>
          <a:xfrm>
            <a:off x="5448321" y="10511090"/>
            <a:ext cx="1444961" cy="745550"/>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marR="0" lvl="0" indent="0" algn="ctr" defTabSz="914400" rtl="0" eaLnBrk="1" fontAlgn="base" latinLnBrk="0" hangingPunct="1">
              <a:lnSpc>
                <a:spcPct val="100000"/>
              </a:lnSpc>
              <a:spcBef>
                <a:spcPts val="0"/>
              </a:spcBef>
              <a:spcAft>
                <a:spcPct val="0"/>
              </a:spcAft>
              <a:buClrTx/>
              <a:buSzPct val="171000"/>
              <a:buFont typeface="Gill Sans" charset="0"/>
              <a:buNone/>
              <a:tabLst/>
              <a:defRPr/>
            </a:pPr>
            <a:r>
              <a:rPr kumimoji="0" lang="en-US" sz="3200" b="1" i="1" u="none" strike="noStrike" kern="1200" cap="none" spc="0" normalizeH="0" baseline="0" noProof="0" dirty="0" smtClean="0">
                <a:ln>
                  <a:noFill/>
                </a:ln>
                <a:solidFill>
                  <a:srgbClr val="FFFFFF">
                    <a:lumMod val="50000"/>
                  </a:srgbClr>
                </a:solidFill>
                <a:effectLst/>
                <a:uLnTx/>
                <a:uFillTx/>
                <a:latin typeface="Calibri" charset="0"/>
                <a:cs typeface="Calibri" charset="0"/>
                <a:sym typeface="Gill Sans" charset="0"/>
              </a:rPr>
              <a:t>Heat</a:t>
            </a:r>
            <a:endParaRPr kumimoji="0" lang="en-US" sz="3200" b="1" i="1" u="none" strike="noStrike" kern="1200" cap="none" spc="0" normalizeH="0" baseline="0" noProof="0" dirty="0">
              <a:ln>
                <a:noFill/>
              </a:ln>
              <a:solidFill>
                <a:srgbClr val="FFFFFF">
                  <a:lumMod val="50000"/>
                </a:srgbClr>
              </a:solidFill>
              <a:effectLst/>
              <a:uLnTx/>
              <a:uFillTx/>
              <a:latin typeface="Calibri" charset="0"/>
              <a:cs typeface="Calibri" charset="0"/>
              <a:sym typeface="Gill Sans" charset="0"/>
            </a:endParaRPr>
          </a:p>
        </p:txBody>
      </p:sp>
      <p:sp>
        <p:nvSpPr>
          <p:cNvPr id="28" name="Rounded Rectangle 27"/>
          <p:cNvSpPr/>
          <p:nvPr/>
        </p:nvSpPr>
        <p:spPr>
          <a:xfrm>
            <a:off x="7898458" y="9387567"/>
            <a:ext cx="3629648" cy="2022859"/>
          </a:xfrm>
          <a:prstGeom prst="roundRect">
            <a:avLst>
              <a:gd name="adj" fmla="val 5506"/>
            </a:avLst>
          </a:prstGeom>
          <a:solidFill>
            <a:schemeClr val="bg1"/>
          </a:solidFill>
          <a:ln w="12700">
            <a:solidFill>
              <a:srgbClr val="7F7F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934" b="0" i="0" u="none" strike="noStrike" kern="1200" cap="none" spc="0" normalizeH="0" baseline="0" noProof="0" dirty="0">
              <a:ln>
                <a:noFill/>
              </a:ln>
              <a:solidFill>
                <a:srgbClr val="FFFFFF"/>
              </a:solidFill>
              <a:effectLst/>
              <a:uLnTx/>
              <a:uFillTx/>
              <a:latin typeface="Gill Sans"/>
              <a:ea typeface="+mn-ea"/>
              <a:cs typeface="+mn-cs"/>
              <a:sym typeface="Gill Sans" charset="0"/>
            </a:endParaRPr>
          </a:p>
        </p:txBody>
      </p:sp>
      <p:sp>
        <p:nvSpPr>
          <p:cNvPr id="29" name="Content Placeholder 1"/>
          <p:cNvSpPr txBox="1">
            <a:spLocks/>
          </p:cNvSpPr>
          <p:nvPr/>
        </p:nvSpPr>
        <p:spPr>
          <a:xfrm>
            <a:off x="7583488" y="9587165"/>
            <a:ext cx="2531455" cy="581067"/>
          </a:xfrm>
          <a:prstGeom prst="rect">
            <a:avLst/>
          </a:prstGeom>
        </p:spPr>
        <p:txBody>
          <a:bodyPr/>
          <a:lstStyle>
            <a:lvl1pPr marL="1117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1pPr>
            <a:lvl2pPr marL="15621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2pPr>
            <a:lvl3pPr marL="2006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3pPr>
            <a:lvl4pPr marL="24511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4pPr>
            <a:lvl5pPr marL="2895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7500" marR="0" lvl="0" indent="0" algn="l" defTabSz="914400" rtl="0" eaLnBrk="1" fontAlgn="base" latinLnBrk="0" hangingPunct="1">
              <a:lnSpc>
                <a:spcPct val="100000"/>
              </a:lnSpc>
              <a:spcBef>
                <a:spcPts val="800"/>
              </a:spcBef>
              <a:spcAft>
                <a:spcPct val="0"/>
              </a:spcAft>
              <a:buClrTx/>
              <a:buSzPct val="171000"/>
              <a:buFont typeface="Gill Sans" charset="0"/>
              <a:buNone/>
              <a:tabLst/>
              <a:defRPr/>
            </a:pPr>
            <a:r>
              <a:rPr kumimoji="0" lang="en-US" sz="2800" b="1" i="0" u="none" strike="noStrike" kern="1200" cap="none" spc="0" normalizeH="0" baseline="0" noProof="0" dirty="0" err="1" smtClean="0">
                <a:ln>
                  <a:noFill/>
                </a:ln>
                <a:solidFill>
                  <a:srgbClr val="004494"/>
                </a:solidFill>
                <a:effectLst/>
                <a:uLnTx/>
                <a:uFillTx/>
                <a:latin typeface="Calibri" charset="0"/>
                <a:ea typeface="Calibri" charset="0"/>
                <a:cs typeface="Calibri" charset="0"/>
                <a:sym typeface="Gill Sans" charset="0"/>
              </a:rPr>
              <a:t>Methanation</a:t>
            </a:r>
            <a:endParaRPr kumimoji="0" lang="en-US" sz="2800" b="1" i="0" u="none" strike="noStrike" kern="1200" cap="none" spc="0" normalizeH="0" baseline="0" noProof="0" dirty="0">
              <a:ln>
                <a:noFill/>
              </a:ln>
              <a:solidFill>
                <a:srgbClr val="004494"/>
              </a:solidFill>
              <a:effectLst/>
              <a:uLnTx/>
              <a:uFillTx/>
              <a:latin typeface="Calibri" charset="0"/>
              <a:ea typeface="Calibri" charset="0"/>
              <a:cs typeface="Calibri" charset="0"/>
              <a:sym typeface="Gill Sans" charset="0"/>
            </a:endParaRPr>
          </a:p>
        </p:txBody>
      </p:sp>
      <p:sp>
        <p:nvSpPr>
          <p:cNvPr id="30" name="Content Placeholder 1"/>
          <p:cNvSpPr txBox="1">
            <a:spLocks/>
          </p:cNvSpPr>
          <p:nvPr/>
        </p:nvSpPr>
        <p:spPr>
          <a:xfrm>
            <a:off x="9758358" y="10720667"/>
            <a:ext cx="2030638" cy="590706"/>
          </a:xfrm>
          <a:prstGeom prst="rect">
            <a:avLst/>
          </a:prstGeom>
        </p:spPr>
        <p:txBody>
          <a:bodyPr/>
          <a:lstStyle>
            <a:lvl1pPr marL="1117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1pPr>
            <a:lvl2pPr marL="15621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2pPr>
            <a:lvl3pPr marL="2006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3pPr>
            <a:lvl4pPr marL="24511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4pPr>
            <a:lvl5pPr marL="2895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7500" marR="0" lvl="0" indent="0" algn="l" defTabSz="914400" rtl="0" eaLnBrk="1" fontAlgn="base" latinLnBrk="0" hangingPunct="1">
              <a:lnSpc>
                <a:spcPct val="100000"/>
              </a:lnSpc>
              <a:spcBef>
                <a:spcPts val="800"/>
              </a:spcBef>
              <a:spcAft>
                <a:spcPct val="0"/>
              </a:spcAft>
              <a:buClrTx/>
              <a:buSzPct val="171000"/>
              <a:buFont typeface="Gill Sans" charset="0"/>
              <a:buNone/>
              <a:tabLst/>
              <a:defRPr/>
            </a:pPr>
            <a:r>
              <a:rPr kumimoji="0" lang="en-US" sz="2800" b="1" i="0" u="none" strike="noStrike" kern="1200" cap="none" spc="0" normalizeH="0" baseline="0" noProof="0" dirty="0" smtClean="0">
                <a:ln>
                  <a:noFill/>
                </a:ln>
                <a:solidFill>
                  <a:srgbClr val="004494"/>
                </a:solidFill>
                <a:effectLst/>
                <a:uLnTx/>
                <a:uFillTx/>
                <a:latin typeface="Calibri" charset="0"/>
                <a:ea typeface="Calibri" charset="0"/>
                <a:cs typeface="Calibri" charset="0"/>
                <a:sym typeface="Gill Sans" charset="0"/>
              </a:rPr>
              <a:t>Blending</a:t>
            </a:r>
            <a:endParaRPr kumimoji="0" lang="en-US" sz="2800" b="1" i="0" u="none" strike="noStrike" kern="1200" cap="none" spc="0" normalizeH="0" baseline="0" noProof="0" dirty="0">
              <a:ln>
                <a:noFill/>
              </a:ln>
              <a:solidFill>
                <a:srgbClr val="004494"/>
              </a:solidFill>
              <a:effectLst/>
              <a:uLnTx/>
              <a:uFillTx/>
              <a:latin typeface="Calibri" charset="0"/>
              <a:ea typeface="Calibri" charset="0"/>
              <a:cs typeface="Calibri" charset="0"/>
              <a:sym typeface="Gill Sans" charset="0"/>
            </a:endParaRPr>
          </a:p>
        </p:txBody>
      </p:sp>
      <p:cxnSp>
        <p:nvCxnSpPr>
          <p:cNvPr id="31" name="Straight Arrow Connector 30"/>
          <p:cNvCxnSpPr/>
          <p:nvPr/>
        </p:nvCxnSpPr>
        <p:spPr bwMode="auto">
          <a:xfrm>
            <a:off x="7296858" y="9904145"/>
            <a:ext cx="426523" cy="21785"/>
          </a:xfrm>
          <a:prstGeom prst="straightConnector1">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2" name="Text Placeholder 3"/>
          <p:cNvSpPr txBox="1">
            <a:spLocks/>
          </p:cNvSpPr>
          <p:nvPr/>
        </p:nvSpPr>
        <p:spPr>
          <a:xfrm>
            <a:off x="6532987" y="9912287"/>
            <a:ext cx="1444961" cy="745550"/>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marR="0" lvl="0" indent="0" algn="ctr" defTabSz="914400" rtl="0" eaLnBrk="1" fontAlgn="base" latinLnBrk="0" hangingPunct="1">
              <a:lnSpc>
                <a:spcPct val="100000"/>
              </a:lnSpc>
              <a:spcBef>
                <a:spcPts val="0"/>
              </a:spcBef>
              <a:spcAft>
                <a:spcPct val="0"/>
              </a:spcAft>
              <a:buClrTx/>
              <a:buSzPct val="171000"/>
              <a:buFont typeface="Gill Sans" charset="0"/>
              <a:buNone/>
              <a:tabLst/>
              <a:defRPr/>
            </a:pPr>
            <a:r>
              <a:rPr kumimoji="0" lang="en-US" sz="3200" b="1" i="1" u="none" strike="noStrike" kern="1200" cap="none" spc="0" normalizeH="0" baseline="0" noProof="0" dirty="0" smtClean="0">
                <a:ln>
                  <a:noFill/>
                </a:ln>
                <a:solidFill>
                  <a:srgbClr val="FFFFFF">
                    <a:lumMod val="50000"/>
                  </a:srgbClr>
                </a:solidFill>
                <a:effectLst/>
                <a:uLnTx/>
                <a:uFillTx/>
                <a:latin typeface="Calibri" charset="0"/>
                <a:cs typeface="Calibri" charset="0"/>
                <a:sym typeface="Gill Sans" charset="0"/>
              </a:rPr>
              <a:t>CO</a:t>
            </a:r>
            <a:r>
              <a:rPr kumimoji="0" lang="en-US" sz="3200" b="1" i="1" u="none" strike="noStrike" kern="1200" cap="none" spc="0" normalizeH="0" baseline="-25000" noProof="0" dirty="0" smtClean="0">
                <a:ln>
                  <a:noFill/>
                </a:ln>
                <a:solidFill>
                  <a:srgbClr val="FFFFFF">
                    <a:lumMod val="50000"/>
                  </a:srgbClr>
                </a:solidFill>
                <a:effectLst/>
                <a:uLnTx/>
                <a:uFillTx/>
                <a:latin typeface="Calibri" charset="0"/>
                <a:cs typeface="Calibri" charset="0"/>
                <a:sym typeface="Gill Sans" charset="0"/>
              </a:rPr>
              <a:t>2</a:t>
            </a:r>
            <a:endParaRPr kumimoji="0" lang="en-US" sz="3200" b="1" i="1" u="none" strike="noStrike" kern="1200" cap="none" spc="0" normalizeH="0" baseline="-25000" noProof="0" dirty="0">
              <a:ln>
                <a:noFill/>
              </a:ln>
              <a:solidFill>
                <a:srgbClr val="FFFFFF">
                  <a:lumMod val="50000"/>
                </a:srgbClr>
              </a:solidFill>
              <a:effectLst/>
              <a:uLnTx/>
              <a:uFillTx/>
              <a:latin typeface="Calibri" charset="0"/>
              <a:cs typeface="Calibri" charset="0"/>
              <a:sym typeface="Gill Sans" charset="0"/>
            </a:endParaRPr>
          </a:p>
        </p:txBody>
      </p:sp>
      <p:cxnSp>
        <p:nvCxnSpPr>
          <p:cNvPr id="36" name="Straight Arrow Connector 35"/>
          <p:cNvCxnSpPr/>
          <p:nvPr/>
        </p:nvCxnSpPr>
        <p:spPr bwMode="auto">
          <a:xfrm>
            <a:off x="8936552" y="10086896"/>
            <a:ext cx="7016" cy="2192892"/>
          </a:xfrm>
          <a:prstGeom prst="straightConnector1">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rgbClr val="3DA7AB"/>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8" name="Straight Arrow Connector 37"/>
          <p:cNvCxnSpPr/>
          <p:nvPr/>
        </p:nvCxnSpPr>
        <p:spPr bwMode="auto">
          <a:xfrm>
            <a:off x="10773677" y="11173932"/>
            <a:ext cx="0" cy="1128361"/>
          </a:xfrm>
          <a:prstGeom prst="straightConnector1">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rgbClr val="3DA7AB"/>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41" name="Text Placeholder 3"/>
          <p:cNvSpPr txBox="1">
            <a:spLocks/>
          </p:cNvSpPr>
          <p:nvPr/>
        </p:nvSpPr>
        <p:spPr>
          <a:xfrm>
            <a:off x="7481669" y="8790483"/>
            <a:ext cx="3186640" cy="635393"/>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marR="0" lvl="0" indent="0" algn="l" defTabSz="914400" rtl="0" eaLnBrk="1" fontAlgn="base" latinLnBrk="0" hangingPunct="1">
              <a:lnSpc>
                <a:spcPct val="100000"/>
              </a:lnSpc>
              <a:spcBef>
                <a:spcPts val="0"/>
              </a:spcBef>
              <a:spcAft>
                <a:spcPct val="0"/>
              </a:spcAft>
              <a:buClrTx/>
              <a:buSzPct val="171000"/>
              <a:buFont typeface="Gill Sans" charset="0"/>
              <a:buNone/>
              <a:tabLst/>
              <a:defRPr/>
            </a:pPr>
            <a:r>
              <a:rPr kumimoji="0" lang="en-US" sz="3200" b="1" i="1" u="none" strike="noStrike" kern="1200" cap="none" spc="0" normalizeH="0" baseline="0" noProof="0" dirty="0" smtClean="0">
                <a:ln>
                  <a:noFill/>
                </a:ln>
                <a:solidFill>
                  <a:srgbClr val="7F7F7F"/>
                </a:solidFill>
                <a:effectLst/>
                <a:uLnTx/>
                <a:uFillTx/>
                <a:latin typeface="Calibri" charset="0"/>
                <a:cs typeface="Calibri" charset="0"/>
                <a:sym typeface="Gill Sans" charset="0"/>
              </a:rPr>
              <a:t>Power-to-Gas</a:t>
            </a:r>
            <a:endParaRPr kumimoji="0" lang="en-US" sz="3200" b="1" i="1" u="none" strike="noStrike" kern="1200" cap="none" spc="0" normalizeH="0" baseline="0" noProof="0" dirty="0">
              <a:ln>
                <a:noFill/>
              </a:ln>
              <a:solidFill>
                <a:srgbClr val="7F7F7F"/>
              </a:solidFill>
              <a:effectLst/>
              <a:uLnTx/>
              <a:uFillTx/>
              <a:latin typeface="Calibri" charset="0"/>
              <a:cs typeface="Calibri" charset="0"/>
              <a:sym typeface="Gill Sans" charset="0"/>
            </a:endParaRPr>
          </a:p>
        </p:txBody>
      </p:sp>
      <p:cxnSp>
        <p:nvCxnSpPr>
          <p:cNvPr id="48" name="Elbow Connector 47"/>
          <p:cNvCxnSpPr/>
          <p:nvPr/>
        </p:nvCxnSpPr>
        <p:spPr bwMode="auto">
          <a:xfrm rot="16200000" flipV="1">
            <a:off x="8776603" y="5083647"/>
            <a:ext cx="2256315" cy="931001"/>
          </a:xfrm>
          <a:prstGeom prst="bentConnector3">
            <a:avLst>
              <a:gd name="adj1" fmla="val -1333"/>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rgbClr val="25A14D"/>
            </a:solidFill>
            <a:prstDash val="sysDash"/>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57" name="Text Placeholder 3"/>
          <p:cNvSpPr txBox="1">
            <a:spLocks/>
          </p:cNvSpPr>
          <p:nvPr/>
        </p:nvSpPr>
        <p:spPr>
          <a:xfrm>
            <a:off x="7505031" y="5497509"/>
            <a:ext cx="1703928" cy="635393"/>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marR="0" lvl="0" indent="0" algn="l" defTabSz="914400" rtl="0" eaLnBrk="1" fontAlgn="base" latinLnBrk="0" hangingPunct="1">
              <a:lnSpc>
                <a:spcPct val="100000"/>
              </a:lnSpc>
              <a:spcBef>
                <a:spcPts val="0"/>
              </a:spcBef>
              <a:spcAft>
                <a:spcPct val="0"/>
              </a:spcAft>
              <a:buClrTx/>
              <a:buSzPct val="171000"/>
              <a:buFont typeface="Gill Sans" charset="0"/>
              <a:buNone/>
              <a:tabLst/>
              <a:defRPr/>
            </a:pPr>
            <a:r>
              <a:rPr kumimoji="0" lang="en-US" sz="3200" b="1" i="1" u="none" strike="noStrike" kern="1200" cap="none" spc="0" normalizeH="0" baseline="0" noProof="0" dirty="0" smtClean="0">
                <a:ln>
                  <a:noFill/>
                </a:ln>
                <a:solidFill>
                  <a:srgbClr val="25A14D"/>
                </a:solidFill>
                <a:effectLst/>
                <a:uLnTx/>
                <a:uFillTx/>
                <a:latin typeface="Calibri" charset="0"/>
                <a:cs typeface="Calibri" charset="0"/>
                <a:sym typeface="Gill Sans" charset="0"/>
              </a:rPr>
              <a:t>Power</a:t>
            </a:r>
            <a:endParaRPr kumimoji="0" lang="en-US" sz="3200" b="1" i="1" u="none" strike="noStrike" kern="1200" cap="none" spc="0" normalizeH="0" baseline="0" noProof="0" dirty="0">
              <a:ln>
                <a:noFill/>
              </a:ln>
              <a:solidFill>
                <a:srgbClr val="25A14D"/>
              </a:solidFill>
              <a:effectLst/>
              <a:uLnTx/>
              <a:uFillTx/>
              <a:latin typeface="Calibri" charset="0"/>
              <a:cs typeface="Calibri" charset="0"/>
              <a:sym typeface="Gill Sans" charset="0"/>
            </a:endParaRPr>
          </a:p>
        </p:txBody>
      </p:sp>
      <p:sp>
        <p:nvSpPr>
          <p:cNvPr id="58" name="Text Placeholder 3"/>
          <p:cNvSpPr txBox="1">
            <a:spLocks/>
          </p:cNvSpPr>
          <p:nvPr/>
        </p:nvSpPr>
        <p:spPr>
          <a:xfrm>
            <a:off x="9666375" y="4697984"/>
            <a:ext cx="3671486" cy="809749"/>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marR="0" lvl="0" indent="0" algn="l" defTabSz="914400" rtl="0" eaLnBrk="1" fontAlgn="base" latinLnBrk="0" hangingPunct="1">
              <a:lnSpc>
                <a:spcPct val="100000"/>
              </a:lnSpc>
              <a:spcBef>
                <a:spcPts val="0"/>
              </a:spcBef>
              <a:spcAft>
                <a:spcPct val="0"/>
              </a:spcAft>
              <a:buClrTx/>
              <a:buSzPct val="171000"/>
              <a:buFont typeface="Gill Sans" charset="0"/>
              <a:buNone/>
              <a:tabLst/>
              <a:defRPr/>
            </a:pPr>
            <a:r>
              <a:rPr kumimoji="0" lang="en-US" sz="3200" b="1" i="1" u="none" strike="noStrike" kern="1200" cap="none" spc="0" normalizeH="0" baseline="0" noProof="0" dirty="0" smtClean="0">
                <a:ln>
                  <a:noFill/>
                </a:ln>
                <a:solidFill>
                  <a:srgbClr val="25A14D"/>
                </a:solidFill>
                <a:effectLst/>
                <a:uLnTx/>
                <a:uFillTx/>
                <a:latin typeface="Calibri" charset="0"/>
                <a:cs typeface="Calibri" charset="0"/>
                <a:sym typeface="Gill Sans" charset="0"/>
              </a:rPr>
              <a:t>Balancing services</a:t>
            </a:r>
            <a:endParaRPr kumimoji="0" lang="en-US" sz="3200" b="1" i="1" u="none" strike="noStrike" kern="1200" cap="none" spc="0" normalizeH="0" baseline="0" noProof="0" dirty="0">
              <a:ln>
                <a:noFill/>
              </a:ln>
              <a:solidFill>
                <a:srgbClr val="25A14D"/>
              </a:solidFill>
              <a:effectLst/>
              <a:uLnTx/>
              <a:uFillTx/>
              <a:latin typeface="Calibri" charset="0"/>
              <a:cs typeface="Calibri" charset="0"/>
              <a:sym typeface="Gill Sans" charset="0"/>
            </a:endParaRPr>
          </a:p>
        </p:txBody>
      </p:sp>
      <p:sp>
        <p:nvSpPr>
          <p:cNvPr id="59" name="Rounded Rectangle 58"/>
          <p:cNvSpPr/>
          <p:nvPr/>
        </p:nvSpPr>
        <p:spPr>
          <a:xfrm>
            <a:off x="10428909" y="6087169"/>
            <a:ext cx="4398888" cy="2518290"/>
          </a:xfrm>
          <a:prstGeom prst="roundRect">
            <a:avLst>
              <a:gd name="adj" fmla="val 5506"/>
            </a:avLst>
          </a:prstGeom>
          <a:solidFill>
            <a:schemeClr val="bg1"/>
          </a:solidFill>
          <a:ln w="12700">
            <a:solidFill>
              <a:srgbClr val="7F7F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934" b="0" i="0" u="none" strike="noStrike" kern="1200" cap="none" spc="0" normalizeH="0" baseline="0" noProof="0" dirty="0">
              <a:ln>
                <a:noFill/>
              </a:ln>
              <a:solidFill>
                <a:srgbClr val="FFFFFF"/>
              </a:solidFill>
              <a:effectLst/>
              <a:uLnTx/>
              <a:uFillTx/>
              <a:latin typeface="Gill Sans"/>
              <a:ea typeface="+mn-ea"/>
              <a:cs typeface="+mn-cs"/>
              <a:sym typeface="Gill Sans" charset="0"/>
            </a:endParaRPr>
          </a:p>
        </p:txBody>
      </p:sp>
      <p:cxnSp>
        <p:nvCxnSpPr>
          <p:cNvPr id="44" name="Elbow Connector 43"/>
          <p:cNvCxnSpPr/>
          <p:nvPr/>
        </p:nvCxnSpPr>
        <p:spPr bwMode="auto">
          <a:xfrm rot="16200000" flipH="1">
            <a:off x="8391207" y="4881287"/>
            <a:ext cx="2860375" cy="1863907"/>
          </a:xfrm>
          <a:prstGeom prst="bentConnector3">
            <a:avLst>
              <a:gd name="adj1" fmla="val 99017"/>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rgbClr val="25A14D"/>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63" name="Text Placeholder 3"/>
          <p:cNvSpPr txBox="1">
            <a:spLocks/>
          </p:cNvSpPr>
          <p:nvPr/>
        </p:nvSpPr>
        <p:spPr>
          <a:xfrm>
            <a:off x="10349035" y="5541050"/>
            <a:ext cx="3568987" cy="579494"/>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marR="0" lvl="0" indent="0" algn="l" defTabSz="914400" rtl="0" eaLnBrk="1" fontAlgn="base" latinLnBrk="0" hangingPunct="1">
              <a:lnSpc>
                <a:spcPct val="100000"/>
              </a:lnSpc>
              <a:spcBef>
                <a:spcPts val="0"/>
              </a:spcBef>
              <a:spcAft>
                <a:spcPct val="0"/>
              </a:spcAft>
              <a:buClrTx/>
              <a:buSzPct val="171000"/>
              <a:buFont typeface="Gill Sans" charset="0"/>
              <a:buNone/>
              <a:tabLst/>
              <a:defRPr/>
            </a:pPr>
            <a:r>
              <a:rPr kumimoji="0" lang="en-US" sz="3200" b="1" i="1" u="none" strike="noStrike" kern="1200" cap="none" spc="0" normalizeH="0" baseline="0" noProof="0" smtClean="0">
                <a:ln>
                  <a:noFill/>
                </a:ln>
                <a:solidFill>
                  <a:srgbClr val="7F7F7F"/>
                </a:solidFill>
                <a:effectLst/>
                <a:uLnTx/>
                <a:uFillTx/>
                <a:latin typeface="Calibri" charset="0"/>
                <a:cs typeface="Calibri" charset="0"/>
                <a:sym typeface="Gill Sans" charset="0"/>
              </a:rPr>
              <a:t>Power-to-Hydrogen</a:t>
            </a:r>
            <a:endParaRPr kumimoji="0" lang="en-US" sz="3200" b="1" i="1" u="none" strike="noStrike" kern="1200" cap="none" spc="0" normalizeH="0" baseline="0" noProof="0" dirty="0">
              <a:ln>
                <a:noFill/>
              </a:ln>
              <a:solidFill>
                <a:srgbClr val="7F7F7F"/>
              </a:solidFill>
              <a:effectLst/>
              <a:uLnTx/>
              <a:uFillTx/>
              <a:latin typeface="Calibri" charset="0"/>
              <a:cs typeface="Calibri" charset="0"/>
              <a:sym typeface="Gill Sans" charset="0"/>
            </a:endParaRPr>
          </a:p>
        </p:txBody>
      </p:sp>
      <p:sp>
        <p:nvSpPr>
          <p:cNvPr id="64" name="Content Placeholder 1"/>
          <p:cNvSpPr txBox="1">
            <a:spLocks/>
          </p:cNvSpPr>
          <p:nvPr/>
        </p:nvSpPr>
        <p:spPr>
          <a:xfrm>
            <a:off x="10370261" y="7330387"/>
            <a:ext cx="2531455" cy="581067"/>
          </a:xfrm>
          <a:prstGeom prst="rect">
            <a:avLst/>
          </a:prstGeom>
        </p:spPr>
        <p:txBody>
          <a:bodyPr/>
          <a:lstStyle>
            <a:lvl1pPr marL="1117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1pPr>
            <a:lvl2pPr marL="15621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2pPr>
            <a:lvl3pPr marL="2006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3pPr>
            <a:lvl4pPr marL="24511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4pPr>
            <a:lvl5pPr marL="2895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7500" marR="0" lvl="0" indent="0" algn="l" defTabSz="914400" rtl="0" eaLnBrk="1" fontAlgn="base" latinLnBrk="0" hangingPunct="1">
              <a:lnSpc>
                <a:spcPct val="100000"/>
              </a:lnSpc>
              <a:spcBef>
                <a:spcPts val="800"/>
              </a:spcBef>
              <a:spcAft>
                <a:spcPct val="0"/>
              </a:spcAft>
              <a:buClrTx/>
              <a:buSzPct val="171000"/>
              <a:buFont typeface="Gill Sans" charset="0"/>
              <a:buNone/>
              <a:tabLst/>
              <a:defRPr/>
            </a:pPr>
            <a:r>
              <a:rPr kumimoji="0" lang="en-US" sz="2800" b="1" i="0" u="none" strike="noStrike" kern="1200" cap="none" spc="0" normalizeH="0" baseline="0" noProof="0" dirty="0" smtClean="0">
                <a:ln>
                  <a:noFill/>
                </a:ln>
                <a:solidFill>
                  <a:srgbClr val="004494"/>
                </a:solidFill>
                <a:effectLst/>
                <a:uLnTx/>
                <a:uFillTx/>
                <a:latin typeface="Calibri" charset="0"/>
                <a:ea typeface="Calibri" charset="0"/>
                <a:cs typeface="Calibri" charset="0"/>
                <a:sym typeface="Gill Sans" charset="0"/>
              </a:rPr>
              <a:t>Electrolysis</a:t>
            </a:r>
            <a:endParaRPr kumimoji="0" lang="en-US" sz="2800" b="1" i="0" u="none" strike="noStrike" kern="1200" cap="none" spc="0" normalizeH="0" baseline="0" noProof="0" dirty="0">
              <a:ln>
                <a:noFill/>
              </a:ln>
              <a:solidFill>
                <a:srgbClr val="004494"/>
              </a:solidFill>
              <a:effectLst/>
              <a:uLnTx/>
              <a:uFillTx/>
              <a:latin typeface="Calibri" charset="0"/>
              <a:ea typeface="Calibri" charset="0"/>
              <a:cs typeface="Calibri" charset="0"/>
              <a:sym typeface="Gill Sans" charset="0"/>
            </a:endParaRPr>
          </a:p>
        </p:txBody>
      </p:sp>
      <p:sp>
        <p:nvSpPr>
          <p:cNvPr id="65" name="Content Placeholder 1"/>
          <p:cNvSpPr txBox="1">
            <a:spLocks/>
          </p:cNvSpPr>
          <p:nvPr/>
        </p:nvSpPr>
        <p:spPr>
          <a:xfrm>
            <a:off x="12454642" y="7330387"/>
            <a:ext cx="2531455" cy="581067"/>
          </a:xfrm>
          <a:prstGeom prst="rect">
            <a:avLst/>
          </a:prstGeom>
        </p:spPr>
        <p:txBody>
          <a:bodyPr/>
          <a:lstStyle>
            <a:lvl1pPr marL="1117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1pPr>
            <a:lvl2pPr marL="15621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2pPr>
            <a:lvl3pPr marL="2006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3pPr>
            <a:lvl4pPr marL="24511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4pPr>
            <a:lvl5pPr marL="2895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7500" marR="0" lvl="0" indent="0" algn="l" defTabSz="914400" rtl="0" eaLnBrk="1" fontAlgn="base" latinLnBrk="0" hangingPunct="1">
              <a:lnSpc>
                <a:spcPct val="100000"/>
              </a:lnSpc>
              <a:spcBef>
                <a:spcPts val="800"/>
              </a:spcBef>
              <a:spcAft>
                <a:spcPct val="0"/>
              </a:spcAft>
              <a:buClrTx/>
              <a:buSzPct val="171000"/>
              <a:buFont typeface="Gill Sans" charset="0"/>
              <a:buNone/>
              <a:tabLst/>
              <a:defRPr/>
            </a:pPr>
            <a:r>
              <a:rPr kumimoji="0" lang="en-US" sz="2800" b="1" i="0" u="none" strike="noStrike" kern="1200" cap="none" spc="0" normalizeH="0" baseline="0" noProof="0" dirty="0" smtClean="0">
                <a:ln>
                  <a:noFill/>
                </a:ln>
                <a:solidFill>
                  <a:srgbClr val="004494"/>
                </a:solidFill>
                <a:effectLst/>
                <a:uLnTx/>
                <a:uFillTx/>
                <a:latin typeface="Calibri" charset="0"/>
                <a:ea typeface="Calibri" charset="0"/>
                <a:cs typeface="Calibri" charset="0"/>
                <a:sym typeface="Gill Sans" charset="0"/>
              </a:rPr>
              <a:t>H</a:t>
            </a:r>
            <a:r>
              <a:rPr kumimoji="0" lang="en-US" sz="2800" b="1" i="0" u="none" strike="noStrike" kern="1200" cap="none" spc="0" normalizeH="0" baseline="-25000" noProof="0" dirty="0" smtClean="0">
                <a:ln>
                  <a:noFill/>
                </a:ln>
                <a:solidFill>
                  <a:srgbClr val="004494"/>
                </a:solidFill>
                <a:effectLst/>
                <a:uLnTx/>
                <a:uFillTx/>
                <a:latin typeface="Calibri" charset="0"/>
                <a:ea typeface="Calibri" charset="0"/>
                <a:cs typeface="Calibri" charset="0"/>
                <a:sym typeface="Gill Sans" charset="0"/>
              </a:rPr>
              <a:t>2</a:t>
            </a:r>
            <a:r>
              <a:rPr kumimoji="0" lang="en-US" sz="2800" b="1" i="0" u="none" strike="noStrike" kern="1200" cap="none" spc="0" normalizeH="0" baseline="0" noProof="0" dirty="0" smtClean="0">
                <a:ln>
                  <a:noFill/>
                </a:ln>
                <a:solidFill>
                  <a:srgbClr val="004494"/>
                </a:solidFill>
                <a:effectLst/>
                <a:uLnTx/>
                <a:uFillTx/>
                <a:latin typeface="Calibri" charset="0"/>
                <a:ea typeface="Calibri" charset="0"/>
                <a:cs typeface="Calibri" charset="0"/>
                <a:sym typeface="Gill Sans" charset="0"/>
              </a:rPr>
              <a:t> storage (optional)</a:t>
            </a:r>
            <a:endParaRPr kumimoji="0" lang="en-US" sz="2800" b="1" i="0" u="none" strike="noStrike" kern="1200" cap="none" spc="0" normalizeH="0" baseline="0" noProof="0" dirty="0">
              <a:ln>
                <a:noFill/>
              </a:ln>
              <a:solidFill>
                <a:srgbClr val="004494"/>
              </a:solidFill>
              <a:effectLst/>
              <a:uLnTx/>
              <a:uFillTx/>
              <a:latin typeface="Calibri" charset="0"/>
              <a:ea typeface="Calibri" charset="0"/>
              <a:cs typeface="Calibri" charset="0"/>
              <a:sym typeface="Gill Sans" charset="0"/>
            </a:endParaRPr>
          </a:p>
        </p:txBody>
      </p:sp>
      <p:grpSp>
        <p:nvGrpSpPr>
          <p:cNvPr id="131" name="Group 130"/>
          <p:cNvGrpSpPr/>
          <p:nvPr/>
        </p:nvGrpSpPr>
        <p:grpSpPr>
          <a:xfrm>
            <a:off x="10480155" y="7959711"/>
            <a:ext cx="2167441" cy="1443464"/>
            <a:chOff x="10480155" y="7959711"/>
            <a:chExt cx="2167441" cy="1443464"/>
          </a:xfrm>
        </p:grpSpPr>
        <p:cxnSp>
          <p:nvCxnSpPr>
            <p:cNvPr id="66" name="Straight Arrow Connector 65"/>
            <p:cNvCxnSpPr/>
            <p:nvPr/>
          </p:nvCxnSpPr>
          <p:spPr bwMode="auto">
            <a:xfrm>
              <a:off x="11873551" y="7982894"/>
              <a:ext cx="11126" cy="784349"/>
            </a:xfrm>
            <a:prstGeom prst="straightConnector1">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67" name="Text Placeholder 3"/>
            <p:cNvSpPr txBox="1">
              <a:spLocks/>
            </p:cNvSpPr>
            <p:nvPr/>
          </p:nvSpPr>
          <p:spPr>
            <a:xfrm>
              <a:off x="10480155" y="8646385"/>
              <a:ext cx="1444961" cy="745550"/>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marR="0" lvl="0" indent="0" algn="ctr" defTabSz="914400" rtl="0" eaLnBrk="1" fontAlgn="base" latinLnBrk="0" hangingPunct="1">
                <a:lnSpc>
                  <a:spcPct val="100000"/>
                </a:lnSpc>
                <a:spcBef>
                  <a:spcPts val="0"/>
                </a:spcBef>
                <a:spcAft>
                  <a:spcPct val="0"/>
                </a:spcAft>
                <a:buClrTx/>
                <a:buSzPct val="171000"/>
                <a:buFont typeface="Gill Sans" charset="0"/>
                <a:buNone/>
                <a:tabLst/>
                <a:defRPr/>
              </a:pPr>
              <a:r>
                <a:rPr kumimoji="0" lang="en-US" sz="3200" b="1" i="1" u="none" strike="noStrike" kern="1200" cap="none" spc="0" normalizeH="0" baseline="0" noProof="0" dirty="0" smtClean="0">
                  <a:ln>
                    <a:noFill/>
                  </a:ln>
                  <a:solidFill>
                    <a:srgbClr val="FFFFFF">
                      <a:lumMod val="50000"/>
                    </a:srgbClr>
                  </a:solidFill>
                  <a:effectLst/>
                  <a:uLnTx/>
                  <a:uFillTx/>
                  <a:latin typeface="Calibri" charset="0"/>
                  <a:cs typeface="Calibri" charset="0"/>
                  <a:sym typeface="Gill Sans" charset="0"/>
                </a:rPr>
                <a:t>H</a:t>
              </a:r>
              <a:r>
                <a:rPr kumimoji="0" lang="en-US" sz="3200" b="1" i="1" u="none" strike="noStrike" kern="1200" cap="none" spc="0" normalizeH="0" baseline="-25000" noProof="0" dirty="0" smtClean="0">
                  <a:ln>
                    <a:noFill/>
                  </a:ln>
                  <a:solidFill>
                    <a:srgbClr val="FFFFFF">
                      <a:lumMod val="50000"/>
                    </a:srgbClr>
                  </a:solidFill>
                  <a:effectLst/>
                  <a:uLnTx/>
                  <a:uFillTx/>
                  <a:latin typeface="Calibri" charset="0"/>
                  <a:cs typeface="Calibri" charset="0"/>
                  <a:sym typeface="Gill Sans" charset="0"/>
                </a:rPr>
                <a:t>2</a:t>
              </a:r>
              <a:r>
                <a:rPr kumimoji="0" lang="en-US" sz="3200" b="1" i="1" u="none" strike="noStrike" kern="1200" cap="none" spc="0" normalizeH="0" baseline="0" noProof="0" dirty="0" smtClean="0">
                  <a:ln>
                    <a:noFill/>
                  </a:ln>
                  <a:solidFill>
                    <a:srgbClr val="FFFFFF">
                      <a:lumMod val="50000"/>
                    </a:srgbClr>
                  </a:solidFill>
                  <a:effectLst/>
                  <a:uLnTx/>
                  <a:uFillTx/>
                  <a:latin typeface="Calibri" charset="0"/>
                  <a:cs typeface="Calibri" charset="0"/>
                  <a:sym typeface="Gill Sans" charset="0"/>
                </a:rPr>
                <a:t>O</a:t>
              </a:r>
              <a:endParaRPr kumimoji="0" lang="en-US" sz="3200" b="1" i="1" u="none" strike="noStrike" kern="1200" cap="none" spc="0" normalizeH="0" baseline="0" noProof="0" dirty="0">
                <a:ln>
                  <a:noFill/>
                </a:ln>
                <a:solidFill>
                  <a:srgbClr val="FFFFFF">
                    <a:lumMod val="50000"/>
                  </a:srgbClr>
                </a:solidFill>
                <a:effectLst/>
                <a:uLnTx/>
                <a:uFillTx/>
                <a:latin typeface="Calibri" charset="0"/>
                <a:cs typeface="Calibri" charset="0"/>
                <a:sym typeface="Gill Sans" charset="0"/>
              </a:endParaRPr>
            </a:p>
          </p:txBody>
        </p:sp>
        <p:cxnSp>
          <p:nvCxnSpPr>
            <p:cNvPr id="69" name="Straight Arrow Connector 68"/>
            <p:cNvCxnSpPr/>
            <p:nvPr/>
          </p:nvCxnSpPr>
          <p:spPr bwMode="auto">
            <a:xfrm flipV="1">
              <a:off x="11219892" y="7959711"/>
              <a:ext cx="0" cy="831616"/>
            </a:xfrm>
            <a:prstGeom prst="straightConnector1">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71" name="Text Placeholder 3"/>
            <p:cNvSpPr txBox="1">
              <a:spLocks/>
            </p:cNvSpPr>
            <p:nvPr/>
          </p:nvSpPr>
          <p:spPr>
            <a:xfrm>
              <a:off x="11202635" y="8657625"/>
              <a:ext cx="1444961" cy="745550"/>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marR="0" lvl="0" indent="0" algn="ctr" defTabSz="914400" rtl="0" eaLnBrk="1" fontAlgn="base" latinLnBrk="0" hangingPunct="1">
                <a:lnSpc>
                  <a:spcPct val="100000"/>
                </a:lnSpc>
                <a:spcBef>
                  <a:spcPts val="0"/>
                </a:spcBef>
                <a:spcAft>
                  <a:spcPct val="0"/>
                </a:spcAft>
                <a:buClrTx/>
                <a:buSzPct val="171000"/>
                <a:buFont typeface="Gill Sans" charset="0"/>
                <a:buNone/>
                <a:tabLst/>
                <a:defRPr/>
              </a:pPr>
              <a:r>
                <a:rPr kumimoji="0" lang="en-US" sz="3200" b="1" i="1" u="none" strike="noStrike" kern="1200" cap="none" spc="0" normalizeH="0" baseline="0" noProof="0" dirty="0" smtClean="0">
                  <a:ln>
                    <a:noFill/>
                  </a:ln>
                  <a:solidFill>
                    <a:srgbClr val="FFFFFF">
                      <a:lumMod val="50000"/>
                    </a:srgbClr>
                  </a:solidFill>
                  <a:effectLst/>
                  <a:uLnTx/>
                  <a:uFillTx/>
                  <a:latin typeface="Calibri" charset="0"/>
                  <a:cs typeface="Calibri" charset="0"/>
                  <a:sym typeface="Gill Sans" charset="0"/>
                </a:rPr>
                <a:t>O</a:t>
              </a:r>
              <a:r>
                <a:rPr kumimoji="0" lang="en-US" sz="3200" b="1" i="1" u="none" strike="noStrike" kern="1200" cap="none" spc="0" normalizeH="0" baseline="-25000" noProof="0" dirty="0" smtClean="0">
                  <a:ln>
                    <a:noFill/>
                  </a:ln>
                  <a:solidFill>
                    <a:srgbClr val="FFFFFF">
                      <a:lumMod val="50000"/>
                    </a:srgbClr>
                  </a:solidFill>
                  <a:effectLst/>
                  <a:uLnTx/>
                  <a:uFillTx/>
                  <a:latin typeface="Calibri" charset="0"/>
                  <a:cs typeface="Calibri" charset="0"/>
                  <a:sym typeface="Gill Sans" charset="0"/>
                </a:rPr>
                <a:t>2</a:t>
              </a:r>
              <a:endParaRPr kumimoji="0" lang="en-US" sz="3200" b="1" i="1" u="none" strike="noStrike" kern="1200" cap="none" spc="0" normalizeH="0" baseline="0" noProof="0" dirty="0">
                <a:ln>
                  <a:noFill/>
                </a:ln>
                <a:solidFill>
                  <a:srgbClr val="FFFFFF">
                    <a:lumMod val="50000"/>
                  </a:srgbClr>
                </a:solidFill>
                <a:effectLst/>
                <a:uLnTx/>
                <a:uFillTx/>
                <a:latin typeface="Calibri" charset="0"/>
                <a:cs typeface="Calibri" charset="0"/>
                <a:sym typeface="Gill Sans" charset="0"/>
              </a:endParaRPr>
            </a:p>
          </p:txBody>
        </p:sp>
      </p:grpSp>
      <p:cxnSp>
        <p:nvCxnSpPr>
          <p:cNvPr id="79" name="Straight Connector 78"/>
          <p:cNvCxnSpPr/>
          <p:nvPr/>
        </p:nvCxnSpPr>
        <p:spPr bwMode="auto">
          <a:xfrm>
            <a:off x="15720392" y="5165339"/>
            <a:ext cx="14284" cy="5206775"/>
          </a:xfrm>
          <a:prstGeom prst="line">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rgbClr val="0181C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1" name="Straight Connector 80"/>
          <p:cNvCxnSpPr/>
          <p:nvPr/>
        </p:nvCxnSpPr>
        <p:spPr bwMode="auto">
          <a:xfrm>
            <a:off x="14986097" y="7597898"/>
            <a:ext cx="734295" cy="0"/>
          </a:xfrm>
          <a:prstGeom prst="line">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rgbClr val="0181C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82" name="Oval 81"/>
          <p:cNvSpPr/>
          <p:nvPr/>
        </p:nvSpPr>
        <p:spPr bwMode="auto">
          <a:xfrm>
            <a:off x="15562092" y="5067481"/>
            <a:ext cx="324480" cy="324480"/>
          </a:xfrm>
          <a:prstGeom prst="ellipse">
            <a:avLst/>
          </a:prstGeom>
          <a:solidFill>
            <a:srgbClr val="0181C7"/>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cxnSp>
        <p:nvCxnSpPr>
          <p:cNvPr id="83" name="Straight Connector 82"/>
          <p:cNvCxnSpPr/>
          <p:nvPr/>
        </p:nvCxnSpPr>
        <p:spPr bwMode="auto">
          <a:xfrm>
            <a:off x="15720392" y="5208391"/>
            <a:ext cx="3456384" cy="0"/>
          </a:xfrm>
          <a:prstGeom prst="line">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rgbClr val="0181C7"/>
            </a:solidFill>
            <a:prstDash val="solid"/>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85" name="Oval 84"/>
          <p:cNvSpPr/>
          <p:nvPr/>
        </p:nvSpPr>
        <p:spPr bwMode="auto">
          <a:xfrm>
            <a:off x="15562092" y="5536572"/>
            <a:ext cx="324480" cy="324480"/>
          </a:xfrm>
          <a:prstGeom prst="ellipse">
            <a:avLst/>
          </a:prstGeom>
          <a:solidFill>
            <a:srgbClr val="0181C7"/>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cxnSp>
        <p:nvCxnSpPr>
          <p:cNvPr id="86" name="Straight Connector 85"/>
          <p:cNvCxnSpPr/>
          <p:nvPr/>
        </p:nvCxnSpPr>
        <p:spPr bwMode="auto">
          <a:xfrm>
            <a:off x="15720392" y="5677482"/>
            <a:ext cx="3456384" cy="0"/>
          </a:xfrm>
          <a:prstGeom prst="line">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rgbClr val="0181C7"/>
            </a:solidFill>
            <a:prstDash val="solid"/>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87" name="Oval 86"/>
          <p:cNvSpPr/>
          <p:nvPr/>
        </p:nvSpPr>
        <p:spPr bwMode="auto">
          <a:xfrm>
            <a:off x="15562092" y="7456988"/>
            <a:ext cx="324480" cy="324480"/>
          </a:xfrm>
          <a:prstGeom prst="ellipse">
            <a:avLst/>
          </a:prstGeom>
          <a:solidFill>
            <a:srgbClr val="0181C7"/>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sp>
        <p:nvSpPr>
          <p:cNvPr id="89" name="Oval 88"/>
          <p:cNvSpPr/>
          <p:nvPr/>
        </p:nvSpPr>
        <p:spPr bwMode="auto">
          <a:xfrm>
            <a:off x="15562092" y="6256652"/>
            <a:ext cx="324480" cy="324480"/>
          </a:xfrm>
          <a:prstGeom prst="ellipse">
            <a:avLst/>
          </a:prstGeom>
          <a:solidFill>
            <a:srgbClr val="0181C7"/>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cxnSp>
        <p:nvCxnSpPr>
          <p:cNvPr id="90" name="Straight Connector 89"/>
          <p:cNvCxnSpPr/>
          <p:nvPr/>
        </p:nvCxnSpPr>
        <p:spPr bwMode="auto">
          <a:xfrm>
            <a:off x="15720392" y="6397562"/>
            <a:ext cx="504056" cy="0"/>
          </a:xfrm>
          <a:prstGeom prst="line">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rgbClr val="0181C7"/>
            </a:solidFill>
            <a:prstDash val="solid"/>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92" name="Oval 91"/>
          <p:cNvSpPr/>
          <p:nvPr/>
        </p:nvSpPr>
        <p:spPr bwMode="auto">
          <a:xfrm>
            <a:off x="15561701" y="8358136"/>
            <a:ext cx="324480" cy="324480"/>
          </a:xfrm>
          <a:prstGeom prst="ellipse">
            <a:avLst/>
          </a:prstGeom>
          <a:solidFill>
            <a:srgbClr val="0181C7"/>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cxnSp>
        <p:nvCxnSpPr>
          <p:cNvPr id="93" name="Straight Connector 92"/>
          <p:cNvCxnSpPr/>
          <p:nvPr/>
        </p:nvCxnSpPr>
        <p:spPr bwMode="auto">
          <a:xfrm>
            <a:off x="15734676" y="8484906"/>
            <a:ext cx="504056" cy="0"/>
          </a:xfrm>
          <a:prstGeom prst="line">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rgbClr val="0181C7"/>
            </a:solidFill>
            <a:prstDash val="solid"/>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94" name="Oval 93"/>
          <p:cNvSpPr/>
          <p:nvPr/>
        </p:nvSpPr>
        <p:spPr bwMode="auto">
          <a:xfrm>
            <a:off x="15559717" y="10209874"/>
            <a:ext cx="324480" cy="324480"/>
          </a:xfrm>
          <a:prstGeom prst="ellipse">
            <a:avLst/>
          </a:prstGeom>
          <a:solidFill>
            <a:srgbClr val="0181C7"/>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cxnSp>
        <p:nvCxnSpPr>
          <p:cNvPr id="95" name="Straight Connector 94"/>
          <p:cNvCxnSpPr/>
          <p:nvPr/>
        </p:nvCxnSpPr>
        <p:spPr bwMode="auto">
          <a:xfrm>
            <a:off x="15734676" y="10351259"/>
            <a:ext cx="504056" cy="0"/>
          </a:xfrm>
          <a:prstGeom prst="line">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rgbClr val="0181C7"/>
            </a:solidFill>
            <a:prstDash val="solid"/>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97" name="Rounded Rectangle 96"/>
          <p:cNvSpPr/>
          <p:nvPr/>
        </p:nvSpPr>
        <p:spPr>
          <a:xfrm>
            <a:off x="19321693" y="4807812"/>
            <a:ext cx="3667968" cy="2255414"/>
          </a:xfrm>
          <a:prstGeom prst="roundRect">
            <a:avLst>
              <a:gd name="adj" fmla="val 5506"/>
            </a:avLst>
          </a:prstGeom>
          <a:solidFill>
            <a:schemeClr val="bg1"/>
          </a:solidFill>
          <a:ln w="12700">
            <a:solidFill>
              <a:srgbClr val="7F7F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934" b="0" i="0" u="none" strike="noStrike" kern="1200" cap="none" spc="0" normalizeH="0" baseline="0" noProof="0" dirty="0">
              <a:ln>
                <a:noFill/>
              </a:ln>
              <a:solidFill>
                <a:srgbClr val="FFFFFF"/>
              </a:solidFill>
              <a:effectLst/>
              <a:uLnTx/>
              <a:uFillTx/>
              <a:latin typeface="Gill Sans"/>
              <a:ea typeface="+mn-ea"/>
              <a:cs typeface="+mn-cs"/>
              <a:sym typeface="Gill Sans" charset="0"/>
            </a:endParaRPr>
          </a:p>
        </p:txBody>
      </p:sp>
      <p:cxnSp>
        <p:nvCxnSpPr>
          <p:cNvPr id="98" name="Straight Connector 97"/>
          <p:cNvCxnSpPr/>
          <p:nvPr/>
        </p:nvCxnSpPr>
        <p:spPr bwMode="auto">
          <a:xfrm>
            <a:off x="17784724" y="6531390"/>
            <a:ext cx="1368152" cy="0"/>
          </a:xfrm>
          <a:prstGeom prst="line">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chemeClr val="bg1">
                <a:lumMod val="50000"/>
              </a:schemeClr>
            </a:solidFill>
            <a:prstDash val="solid"/>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00" name="Text Placeholder 3"/>
          <p:cNvSpPr txBox="1">
            <a:spLocks/>
          </p:cNvSpPr>
          <p:nvPr/>
        </p:nvSpPr>
        <p:spPr>
          <a:xfrm>
            <a:off x="19348216" y="4321278"/>
            <a:ext cx="3568987" cy="579494"/>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marR="0" lvl="0" indent="0" algn="l" defTabSz="914400" rtl="0" eaLnBrk="1" fontAlgn="base" latinLnBrk="0" hangingPunct="1">
              <a:lnSpc>
                <a:spcPct val="100000"/>
              </a:lnSpc>
              <a:spcBef>
                <a:spcPts val="0"/>
              </a:spcBef>
              <a:spcAft>
                <a:spcPct val="0"/>
              </a:spcAft>
              <a:buClrTx/>
              <a:buSzPct val="171000"/>
              <a:buFont typeface="Gill Sans" charset="0"/>
              <a:buNone/>
              <a:tabLst/>
              <a:defRPr/>
            </a:pPr>
            <a:r>
              <a:rPr kumimoji="0" lang="en-US" sz="3200" b="1" i="1" u="none" strike="noStrike" kern="1200" cap="none" spc="0" normalizeH="0" baseline="0" noProof="0" dirty="0" smtClean="0">
                <a:ln>
                  <a:noFill/>
                </a:ln>
                <a:solidFill>
                  <a:srgbClr val="7F7F7F"/>
                </a:solidFill>
                <a:effectLst/>
                <a:uLnTx/>
                <a:uFillTx/>
                <a:latin typeface="Calibri" charset="0"/>
                <a:cs typeface="Calibri" charset="0"/>
                <a:sym typeface="Gill Sans" charset="0"/>
              </a:rPr>
              <a:t>Power-to-Industry</a:t>
            </a:r>
            <a:endParaRPr kumimoji="0" lang="en-US" sz="3200" b="1" i="1" u="none" strike="noStrike" kern="1200" cap="none" spc="0" normalizeH="0" baseline="0" noProof="0" dirty="0">
              <a:ln>
                <a:noFill/>
              </a:ln>
              <a:solidFill>
                <a:srgbClr val="7F7F7F"/>
              </a:solidFill>
              <a:effectLst/>
              <a:uLnTx/>
              <a:uFillTx/>
              <a:latin typeface="Calibri" charset="0"/>
              <a:cs typeface="Calibri" charset="0"/>
              <a:sym typeface="Gill Sans" charset="0"/>
            </a:endParaRPr>
          </a:p>
        </p:txBody>
      </p:sp>
      <p:sp>
        <p:nvSpPr>
          <p:cNvPr id="101" name="Content Placeholder 1"/>
          <p:cNvSpPr txBox="1">
            <a:spLocks/>
          </p:cNvSpPr>
          <p:nvPr/>
        </p:nvSpPr>
        <p:spPr>
          <a:xfrm>
            <a:off x="19366555" y="4889905"/>
            <a:ext cx="3623106" cy="1447552"/>
          </a:xfrm>
          <a:prstGeom prst="rect">
            <a:avLst/>
          </a:prstGeom>
        </p:spPr>
        <p:txBody>
          <a:bodyPr/>
          <a:lstStyle>
            <a:lvl1pPr marL="1117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1pPr>
            <a:lvl2pPr marL="15621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2pPr>
            <a:lvl3pPr marL="2006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3pPr>
            <a:lvl4pPr marL="24511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4pPr>
            <a:lvl5pPr marL="2895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7500" marR="0" lvl="0" indent="0" algn="l" defTabSz="914400" rtl="0" eaLnBrk="1" fontAlgn="base" latinLnBrk="0" hangingPunct="1">
              <a:lnSpc>
                <a:spcPct val="100000"/>
              </a:lnSpc>
              <a:spcBef>
                <a:spcPts val="800"/>
              </a:spcBef>
              <a:spcAft>
                <a:spcPct val="0"/>
              </a:spcAft>
              <a:buClrTx/>
              <a:buSzPct val="171000"/>
              <a:buFont typeface="Gill Sans" charset="0"/>
              <a:buNone/>
              <a:tabLst/>
              <a:defRPr/>
            </a:pPr>
            <a:r>
              <a:rPr kumimoji="0" lang="en-US" sz="2800" b="1" i="0" u="none" strike="noStrike" kern="1200" cap="none" spc="0" normalizeH="0" baseline="0" noProof="0" dirty="0" smtClean="0">
                <a:ln>
                  <a:noFill/>
                </a:ln>
                <a:solidFill>
                  <a:srgbClr val="004494"/>
                </a:solidFill>
                <a:effectLst/>
                <a:uLnTx/>
                <a:uFillTx/>
                <a:latin typeface="Calibri" charset="0"/>
                <a:ea typeface="Calibri" charset="0"/>
                <a:cs typeface="Calibri" charset="0"/>
                <a:sym typeface="Gill Sans" charset="0"/>
              </a:rPr>
              <a:t>Steel</a:t>
            </a:r>
          </a:p>
          <a:p>
            <a:pPr marL="317500" marR="0" lvl="0" indent="0" algn="l" defTabSz="914400" rtl="0" eaLnBrk="1" fontAlgn="base" latinLnBrk="0" hangingPunct="1">
              <a:lnSpc>
                <a:spcPct val="100000"/>
              </a:lnSpc>
              <a:spcBef>
                <a:spcPts val="800"/>
              </a:spcBef>
              <a:spcAft>
                <a:spcPct val="0"/>
              </a:spcAft>
              <a:buClrTx/>
              <a:buSzPct val="171000"/>
              <a:buFont typeface="Gill Sans" charset="0"/>
              <a:buNone/>
              <a:tabLst/>
              <a:defRPr/>
            </a:pPr>
            <a:r>
              <a:rPr kumimoji="0" lang="en-US" sz="2800" b="1" i="0" u="none" strike="noStrike" kern="1200" cap="none" spc="0" normalizeH="0" baseline="0" noProof="0" dirty="0" smtClean="0">
                <a:ln>
                  <a:noFill/>
                </a:ln>
                <a:solidFill>
                  <a:srgbClr val="004494"/>
                </a:solidFill>
                <a:effectLst/>
                <a:uLnTx/>
                <a:uFillTx/>
                <a:latin typeface="Calibri" charset="0"/>
                <a:ea typeface="Calibri" charset="0"/>
                <a:cs typeface="Calibri" charset="0"/>
                <a:sym typeface="Gill Sans" charset="0"/>
              </a:rPr>
              <a:t>Ammonia</a:t>
            </a:r>
            <a:br>
              <a:rPr kumimoji="0" lang="en-US" sz="2800" b="1" i="0" u="none" strike="noStrike" kern="1200" cap="none" spc="0" normalizeH="0" baseline="0" noProof="0" dirty="0" smtClean="0">
                <a:ln>
                  <a:noFill/>
                </a:ln>
                <a:solidFill>
                  <a:srgbClr val="004494"/>
                </a:solidFill>
                <a:effectLst/>
                <a:uLnTx/>
                <a:uFillTx/>
                <a:latin typeface="Calibri" charset="0"/>
                <a:ea typeface="Calibri" charset="0"/>
                <a:cs typeface="Calibri" charset="0"/>
                <a:sym typeface="Gill Sans" charset="0"/>
              </a:rPr>
            </a:br>
            <a:r>
              <a:rPr kumimoji="0" lang="en-US" sz="2800" b="1" i="0" u="none" strike="noStrike" kern="1200" cap="none" spc="0" normalizeH="0" baseline="0" noProof="0" dirty="0" smtClean="0">
                <a:ln>
                  <a:noFill/>
                </a:ln>
                <a:solidFill>
                  <a:srgbClr val="004494"/>
                </a:solidFill>
                <a:effectLst/>
                <a:uLnTx/>
                <a:uFillTx/>
                <a:latin typeface="Calibri" charset="0"/>
                <a:ea typeface="Calibri" charset="0"/>
                <a:cs typeface="Calibri" charset="0"/>
                <a:sym typeface="Gill Sans" charset="0"/>
              </a:rPr>
              <a:t/>
            </a:r>
            <a:br>
              <a:rPr kumimoji="0" lang="en-US" sz="2800" b="1" i="0" u="none" strike="noStrike" kern="1200" cap="none" spc="0" normalizeH="0" baseline="0" noProof="0" dirty="0" smtClean="0">
                <a:ln>
                  <a:noFill/>
                </a:ln>
                <a:solidFill>
                  <a:srgbClr val="004494"/>
                </a:solidFill>
                <a:effectLst/>
                <a:uLnTx/>
                <a:uFillTx/>
                <a:latin typeface="Calibri" charset="0"/>
                <a:ea typeface="Calibri" charset="0"/>
                <a:cs typeface="Calibri" charset="0"/>
                <a:sym typeface="Gill Sans" charset="0"/>
              </a:rPr>
            </a:br>
            <a:r>
              <a:rPr kumimoji="0" lang="en-US" sz="2800" b="1" i="0" u="none" strike="noStrike" kern="1200" cap="none" spc="0" normalizeH="0" baseline="0" noProof="0" dirty="0" err="1" smtClean="0">
                <a:ln>
                  <a:noFill/>
                </a:ln>
                <a:solidFill>
                  <a:srgbClr val="004494"/>
                </a:solidFill>
                <a:effectLst/>
                <a:uLnTx/>
                <a:uFillTx/>
                <a:latin typeface="Calibri" charset="0"/>
                <a:ea typeface="Calibri" charset="0"/>
                <a:cs typeface="Calibri" charset="0"/>
                <a:sym typeface="Gill Sans" charset="0"/>
              </a:rPr>
              <a:t>Speciality</a:t>
            </a:r>
            <a:r>
              <a:rPr kumimoji="0" lang="en-US" sz="2800" b="1" i="0" u="none" strike="noStrike" kern="1200" cap="none" spc="0" normalizeH="0" baseline="0" noProof="0" dirty="0" smtClean="0">
                <a:ln>
                  <a:noFill/>
                </a:ln>
                <a:solidFill>
                  <a:srgbClr val="004494"/>
                </a:solidFill>
                <a:effectLst/>
                <a:uLnTx/>
                <a:uFillTx/>
                <a:latin typeface="Calibri" charset="0"/>
                <a:ea typeface="Calibri" charset="0"/>
                <a:cs typeface="Calibri" charset="0"/>
                <a:sym typeface="Gill Sans" charset="0"/>
              </a:rPr>
              <a:t> Chemicals</a:t>
            </a:r>
            <a:endParaRPr kumimoji="0" lang="en-US" sz="2800" b="1" i="0" u="none" strike="noStrike" kern="1200" cap="none" spc="0" normalizeH="0" baseline="0" noProof="0" dirty="0">
              <a:ln>
                <a:noFill/>
              </a:ln>
              <a:solidFill>
                <a:srgbClr val="004494"/>
              </a:solidFill>
              <a:effectLst/>
              <a:uLnTx/>
              <a:uFillTx/>
              <a:latin typeface="Calibri" charset="0"/>
              <a:ea typeface="Calibri" charset="0"/>
              <a:cs typeface="Calibri" charset="0"/>
              <a:sym typeface="Gill Sans" charset="0"/>
            </a:endParaRPr>
          </a:p>
        </p:txBody>
      </p:sp>
      <p:sp>
        <p:nvSpPr>
          <p:cNvPr id="102" name="Oval 101"/>
          <p:cNvSpPr/>
          <p:nvPr/>
        </p:nvSpPr>
        <p:spPr bwMode="auto">
          <a:xfrm>
            <a:off x="16370336" y="5768954"/>
            <a:ext cx="1294272" cy="1294272"/>
          </a:xfrm>
          <a:prstGeom prst="ellipse">
            <a:avLst/>
          </a:prstGeom>
          <a:solidFill>
            <a:schemeClr val="bg1"/>
          </a:solidFill>
          <a:ln w="5397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sp>
        <p:nvSpPr>
          <p:cNvPr id="103" name="Text Placeholder 3"/>
          <p:cNvSpPr txBox="1">
            <a:spLocks/>
          </p:cNvSpPr>
          <p:nvPr/>
        </p:nvSpPr>
        <p:spPr>
          <a:xfrm>
            <a:off x="15633502" y="6933228"/>
            <a:ext cx="3206968" cy="745550"/>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marR="0" lvl="0" indent="0" algn="ctr" defTabSz="914400" rtl="0" eaLnBrk="1" fontAlgn="base" latinLnBrk="0" hangingPunct="1">
              <a:lnSpc>
                <a:spcPct val="100000"/>
              </a:lnSpc>
              <a:spcBef>
                <a:spcPts val="0"/>
              </a:spcBef>
              <a:spcAft>
                <a:spcPct val="0"/>
              </a:spcAft>
              <a:buClrTx/>
              <a:buSzPct val="171000"/>
              <a:buFont typeface="Gill Sans" charset="0"/>
              <a:buNone/>
              <a:tabLst/>
              <a:defRPr/>
            </a:pPr>
            <a:r>
              <a:rPr kumimoji="0" lang="en-US" sz="2800" b="1" i="1" u="none" strike="noStrike" kern="1200" cap="none" spc="0" normalizeH="0" baseline="0" noProof="0" dirty="0" smtClean="0">
                <a:ln>
                  <a:noFill/>
                </a:ln>
                <a:solidFill>
                  <a:srgbClr val="FFFFFF">
                    <a:lumMod val="50000"/>
                  </a:srgbClr>
                </a:solidFill>
                <a:effectLst/>
                <a:uLnTx/>
                <a:uFillTx/>
                <a:latin typeface="Calibri" charset="0"/>
                <a:cs typeface="Calibri" charset="0"/>
                <a:sym typeface="Gill Sans" charset="0"/>
              </a:rPr>
              <a:t>Chemical plants</a:t>
            </a:r>
            <a:endParaRPr kumimoji="0" lang="en-US" sz="2800" b="1" i="1" u="none" strike="noStrike" kern="1200" cap="none" spc="0" normalizeH="0" baseline="0" noProof="0" dirty="0">
              <a:ln>
                <a:noFill/>
              </a:ln>
              <a:solidFill>
                <a:srgbClr val="FFFFFF">
                  <a:lumMod val="50000"/>
                </a:srgbClr>
              </a:solidFill>
              <a:effectLst/>
              <a:uLnTx/>
              <a:uFillTx/>
              <a:latin typeface="Calibri" charset="0"/>
              <a:cs typeface="Calibri" charset="0"/>
              <a:sym typeface="Gill Sans" charset="0"/>
            </a:endParaRPr>
          </a:p>
        </p:txBody>
      </p:sp>
      <p:cxnSp>
        <p:nvCxnSpPr>
          <p:cNvPr id="104" name="Straight Connector 103"/>
          <p:cNvCxnSpPr/>
          <p:nvPr/>
        </p:nvCxnSpPr>
        <p:spPr bwMode="auto">
          <a:xfrm>
            <a:off x="17017471" y="7289984"/>
            <a:ext cx="1" cy="932623"/>
          </a:xfrm>
          <a:prstGeom prst="line">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chemeClr val="bg1">
                <a:lumMod val="50000"/>
              </a:schemeClr>
            </a:solidFill>
            <a:prstDash val="solid"/>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08" name="Straight Arrow Connector 107"/>
          <p:cNvCxnSpPr/>
          <p:nvPr/>
        </p:nvCxnSpPr>
        <p:spPr bwMode="auto">
          <a:xfrm flipV="1">
            <a:off x="17017472" y="6688701"/>
            <a:ext cx="0" cy="554726"/>
          </a:xfrm>
          <a:prstGeom prst="straightConnector1">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13" name="Oval 112"/>
          <p:cNvSpPr/>
          <p:nvPr/>
        </p:nvSpPr>
        <p:spPr bwMode="auto">
          <a:xfrm>
            <a:off x="16370336" y="9638820"/>
            <a:ext cx="1294272" cy="1294272"/>
          </a:xfrm>
          <a:prstGeom prst="ellipse">
            <a:avLst/>
          </a:prstGeom>
          <a:solidFill>
            <a:schemeClr val="bg1"/>
          </a:solidFill>
          <a:ln w="5397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sp>
        <p:nvSpPr>
          <p:cNvPr id="114" name="Text Placeholder 3"/>
          <p:cNvSpPr txBox="1">
            <a:spLocks/>
          </p:cNvSpPr>
          <p:nvPr/>
        </p:nvSpPr>
        <p:spPr>
          <a:xfrm>
            <a:off x="15417996" y="10859065"/>
            <a:ext cx="3206968" cy="745550"/>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marR="0" lvl="0" indent="0" algn="ctr" defTabSz="914400" rtl="0" eaLnBrk="1" fontAlgn="base" latinLnBrk="0" hangingPunct="1">
              <a:lnSpc>
                <a:spcPct val="100000"/>
              </a:lnSpc>
              <a:spcBef>
                <a:spcPts val="0"/>
              </a:spcBef>
              <a:spcAft>
                <a:spcPct val="0"/>
              </a:spcAft>
              <a:buClrTx/>
              <a:buSzPct val="171000"/>
              <a:buFont typeface="Gill Sans" charset="0"/>
              <a:buNone/>
              <a:tabLst/>
              <a:defRPr/>
            </a:pPr>
            <a:r>
              <a:rPr kumimoji="0" lang="en-US" sz="2800" b="1" i="1" u="none" strike="noStrike" kern="1200" cap="none" spc="0" normalizeH="0" baseline="0" noProof="0" dirty="0" smtClean="0">
                <a:ln>
                  <a:noFill/>
                </a:ln>
                <a:solidFill>
                  <a:srgbClr val="FFFFFF">
                    <a:lumMod val="50000"/>
                  </a:srgbClr>
                </a:solidFill>
                <a:effectLst/>
                <a:uLnTx/>
                <a:uFillTx/>
                <a:latin typeface="Calibri" charset="0"/>
                <a:cs typeface="Calibri" charset="0"/>
                <a:sym typeface="Gill Sans" charset="0"/>
              </a:rPr>
              <a:t>Refueling stations</a:t>
            </a:r>
            <a:endParaRPr kumimoji="0" lang="en-US" sz="2800" b="1" i="1" u="none" strike="noStrike" kern="1200" cap="none" spc="0" normalizeH="0" baseline="0" noProof="0" dirty="0">
              <a:ln>
                <a:noFill/>
              </a:ln>
              <a:solidFill>
                <a:srgbClr val="FFFFFF">
                  <a:lumMod val="50000"/>
                </a:srgbClr>
              </a:solidFill>
              <a:effectLst/>
              <a:uLnTx/>
              <a:uFillTx/>
              <a:latin typeface="Calibri" charset="0"/>
              <a:cs typeface="Calibri" charset="0"/>
              <a:sym typeface="Gill Sans" charset="0"/>
            </a:endParaRPr>
          </a:p>
        </p:txBody>
      </p:sp>
      <p:sp>
        <p:nvSpPr>
          <p:cNvPr id="118" name="Rounded Rectangle 117"/>
          <p:cNvSpPr/>
          <p:nvPr/>
        </p:nvSpPr>
        <p:spPr>
          <a:xfrm>
            <a:off x="19321692" y="9328700"/>
            <a:ext cx="3667969" cy="1845232"/>
          </a:xfrm>
          <a:prstGeom prst="roundRect">
            <a:avLst>
              <a:gd name="adj" fmla="val 5506"/>
            </a:avLst>
          </a:prstGeom>
          <a:solidFill>
            <a:schemeClr val="bg1"/>
          </a:solidFill>
          <a:ln w="12700">
            <a:solidFill>
              <a:srgbClr val="7F7F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934" b="0" i="0" u="none" strike="noStrike" kern="1200" cap="none" spc="0" normalizeH="0" baseline="0" noProof="0" dirty="0">
              <a:ln>
                <a:noFill/>
              </a:ln>
              <a:solidFill>
                <a:srgbClr val="FFFFFF"/>
              </a:solidFill>
              <a:effectLst/>
              <a:uLnTx/>
              <a:uFillTx/>
              <a:latin typeface="Gill Sans"/>
              <a:ea typeface="+mn-ea"/>
              <a:cs typeface="+mn-cs"/>
              <a:sym typeface="Gill Sans" charset="0"/>
            </a:endParaRPr>
          </a:p>
        </p:txBody>
      </p:sp>
      <p:sp>
        <p:nvSpPr>
          <p:cNvPr id="119" name="Text Placeholder 3"/>
          <p:cNvSpPr txBox="1">
            <a:spLocks/>
          </p:cNvSpPr>
          <p:nvPr/>
        </p:nvSpPr>
        <p:spPr>
          <a:xfrm>
            <a:off x="19296253" y="8791326"/>
            <a:ext cx="3568987" cy="579494"/>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marR="0" lvl="0" indent="0" algn="l" defTabSz="914400" rtl="0" eaLnBrk="1" fontAlgn="base" latinLnBrk="0" hangingPunct="1">
              <a:lnSpc>
                <a:spcPct val="100000"/>
              </a:lnSpc>
              <a:spcBef>
                <a:spcPts val="0"/>
              </a:spcBef>
              <a:spcAft>
                <a:spcPct val="0"/>
              </a:spcAft>
              <a:buClrTx/>
              <a:buSzPct val="171000"/>
              <a:buFont typeface="Gill Sans" charset="0"/>
              <a:buNone/>
              <a:tabLst/>
              <a:defRPr/>
            </a:pPr>
            <a:r>
              <a:rPr kumimoji="0" lang="en-US" sz="3200" b="1" i="1" u="none" strike="noStrike" kern="1200" cap="none" spc="0" normalizeH="0" baseline="0" noProof="0" dirty="0" smtClean="0">
                <a:ln>
                  <a:noFill/>
                </a:ln>
                <a:solidFill>
                  <a:srgbClr val="7F7F7F"/>
                </a:solidFill>
                <a:effectLst/>
                <a:uLnTx/>
                <a:uFillTx/>
                <a:latin typeface="Calibri" charset="0"/>
                <a:cs typeface="Calibri" charset="0"/>
                <a:sym typeface="Gill Sans" charset="0"/>
              </a:rPr>
              <a:t>Power-to-Fuels</a:t>
            </a:r>
            <a:endParaRPr kumimoji="0" lang="en-US" sz="3200" b="1" i="1" u="none" strike="noStrike" kern="1200" cap="none" spc="0" normalizeH="0" baseline="0" noProof="0" dirty="0">
              <a:ln>
                <a:noFill/>
              </a:ln>
              <a:solidFill>
                <a:srgbClr val="7F7F7F"/>
              </a:solidFill>
              <a:effectLst/>
              <a:uLnTx/>
              <a:uFillTx/>
              <a:latin typeface="Calibri" charset="0"/>
              <a:cs typeface="Calibri" charset="0"/>
              <a:sym typeface="Gill Sans" charset="0"/>
            </a:endParaRPr>
          </a:p>
        </p:txBody>
      </p:sp>
      <p:sp>
        <p:nvSpPr>
          <p:cNvPr id="120" name="Content Placeholder 1"/>
          <p:cNvSpPr txBox="1">
            <a:spLocks/>
          </p:cNvSpPr>
          <p:nvPr/>
        </p:nvSpPr>
        <p:spPr>
          <a:xfrm>
            <a:off x="19335694" y="9444456"/>
            <a:ext cx="3478190" cy="1447552"/>
          </a:xfrm>
          <a:prstGeom prst="rect">
            <a:avLst/>
          </a:prstGeom>
        </p:spPr>
        <p:txBody>
          <a:bodyPr/>
          <a:lstStyle>
            <a:lvl1pPr marL="1117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1pPr>
            <a:lvl2pPr marL="15621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2pPr>
            <a:lvl3pPr marL="2006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3pPr>
            <a:lvl4pPr marL="24511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4pPr>
            <a:lvl5pPr marL="2895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7500" marR="0" lvl="0" indent="0" algn="l" defTabSz="914400" rtl="0" eaLnBrk="1" fontAlgn="base" latinLnBrk="0" hangingPunct="1">
              <a:lnSpc>
                <a:spcPct val="100000"/>
              </a:lnSpc>
              <a:spcBef>
                <a:spcPts val="800"/>
              </a:spcBef>
              <a:spcAft>
                <a:spcPct val="0"/>
              </a:spcAft>
              <a:buClrTx/>
              <a:buSzPct val="171000"/>
              <a:buFont typeface="Gill Sans" charset="0"/>
              <a:buNone/>
              <a:tabLst/>
              <a:defRPr/>
            </a:pPr>
            <a:r>
              <a:rPr kumimoji="0" lang="en-US" sz="2800" b="1" i="0" u="none" strike="noStrike" kern="1200" cap="none" spc="0" normalizeH="0" baseline="0" noProof="0" dirty="0" smtClean="0">
                <a:ln>
                  <a:noFill/>
                </a:ln>
                <a:solidFill>
                  <a:srgbClr val="004494"/>
                </a:solidFill>
                <a:effectLst/>
                <a:uLnTx/>
                <a:uFillTx/>
                <a:latin typeface="Calibri" charset="0"/>
                <a:ea typeface="Calibri" charset="0"/>
                <a:cs typeface="Calibri" charset="0"/>
                <a:sym typeface="Gill Sans" charset="0"/>
              </a:rPr>
              <a:t>Power-to-Refinery</a:t>
            </a:r>
          </a:p>
          <a:p>
            <a:pPr marL="317500" marR="0" lvl="0" indent="0" algn="l" defTabSz="914400" rtl="0" eaLnBrk="1" fontAlgn="base" latinLnBrk="0" hangingPunct="1">
              <a:lnSpc>
                <a:spcPct val="100000"/>
              </a:lnSpc>
              <a:spcBef>
                <a:spcPts val="800"/>
              </a:spcBef>
              <a:spcAft>
                <a:spcPct val="0"/>
              </a:spcAft>
              <a:buClrTx/>
              <a:buSzPct val="171000"/>
              <a:buFont typeface="Gill Sans" charset="0"/>
              <a:buNone/>
              <a:tabLst/>
              <a:defRPr/>
            </a:pPr>
            <a:r>
              <a:rPr kumimoji="0" lang="en-US" sz="2800" b="1" i="0" u="none" strike="noStrike" kern="1200" cap="none" spc="0" normalizeH="0" baseline="0" noProof="0" dirty="0" smtClean="0">
                <a:ln>
                  <a:noFill/>
                </a:ln>
                <a:solidFill>
                  <a:srgbClr val="004494"/>
                </a:solidFill>
                <a:effectLst/>
                <a:uLnTx/>
                <a:uFillTx/>
                <a:latin typeface="Calibri" charset="0"/>
                <a:ea typeface="Calibri" charset="0"/>
                <a:cs typeface="Calibri" charset="0"/>
                <a:sym typeface="Gill Sans" charset="0"/>
              </a:rPr>
              <a:t>Methanol</a:t>
            </a:r>
          </a:p>
          <a:p>
            <a:pPr marL="317500" marR="0" lvl="0" indent="0" algn="l" defTabSz="914400" rtl="0" eaLnBrk="1" fontAlgn="base" latinLnBrk="0" hangingPunct="1">
              <a:lnSpc>
                <a:spcPct val="100000"/>
              </a:lnSpc>
              <a:spcBef>
                <a:spcPts val="800"/>
              </a:spcBef>
              <a:spcAft>
                <a:spcPct val="0"/>
              </a:spcAft>
              <a:buClrTx/>
              <a:buSzPct val="171000"/>
              <a:buFont typeface="Gill Sans" charset="0"/>
              <a:buNone/>
              <a:tabLst/>
              <a:defRPr/>
            </a:pPr>
            <a:r>
              <a:rPr kumimoji="0" lang="en-US" sz="2800" b="1" i="0" u="none" strike="noStrike" kern="1200" cap="none" spc="0" normalizeH="0" baseline="0" noProof="0" dirty="0" smtClean="0">
                <a:ln>
                  <a:noFill/>
                </a:ln>
                <a:solidFill>
                  <a:srgbClr val="004494"/>
                </a:solidFill>
                <a:effectLst/>
                <a:uLnTx/>
                <a:uFillTx/>
                <a:latin typeface="Calibri" charset="0"/>
                <a:ea typeface="Calibri" charset="0"/>
                <a:cs typeface="Calibri" charset="0"/>
                <a:sym typeface="Gill Sans" charset="0"/>
              </a:rPr>
              <a:t>CNG</a:t>
            </a:r>
            <a:endParaRPr kumimoji="0" lang="en-US" sz="2800" b="1" i="0" u="none" strike="noStrike" kern="1200" cap="none" spc="0" normalizeH="0" baseline="0" noProof="0" dirty="0">
              <a:ln>
                <a:noFill/>
              </a:ln>
              <a:solidFill>
                <a:srgbClr val="004494"/>
              </a:solidFill>
              <a:effectLst/>
              <a:uLnTx/>
              <a:uFillTx/>
              <a:latin typeface="Calibri" charset="0"/>
              <a:ea typeface="Calibri" charset="0"/>
              <a:cs typeface="Calibri" charset="0"/>
              <a:sym typeface="Gill Sans" charset="0"/>
            </a:endParaRPr>
          </a:p>
        </p:txBody>
      </p:sp>
      <p:cxnSp>
        <p:nvCxnSpPr>
          <p:cNvPr id="122" name="Straight Connector 121"/>
          <p:cNvCxnSpPr>
            <a:endCxn id="158" idx="0"/>
          </p:cNvCxnSpPr>
          <p:nvPr/>
        </p:nvCxnSpPr>
        <p:spPr bwMode="auto">
          <a:xfrm>
            <a:off x="17017471" y="9165660"/>
            <a:ext cx="1" cy="813676"/>
          </a:xfrm>
          <a:prstGeom prst="line">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chemeClr val="bg1">
                <a:lumMod val="50000"/>
              </a:schemeClr>
            </a:solidFill>
            <a:prstDash val="solid"/>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5" name="Elbow Connector 124"/>
          <p:cNvCxnSpPr/>
          <p:nvPr/>
        </p:nvCxnSpPr>
        <p:spPr bwMode="auto">
          <a:xfrm>
            <a:off x="18384688" y="9676588"/>
            <a:ext cx="792088" cy="540504"/>
          </a:xfrm>
          <a:prstGeom prst="bentConnector3">
            <a:avLst>
              <a:gd name="adj1" fmla="val -3873"/>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8" name="Elbow Connector 127"/>
          <p:cNvCxnSpPr/>
          <p:nvPr/>
        </p:nvCxnSpPr>
        <p:spPr bwMode="auto">
          <a:xfrm>
            <a:off x="17557940" y="10230040"/>
            <a:ext cx="1660463" cy="608821"/>
          </a:xfrm>
          <a:prstGeom prst="bentConnector3">
            <a:avLst>
              <a:gd name="adj1" fmla="val 48164"/>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rgbClr val="3DA7AB"/>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32" name="Elbow Connector 131"/>
          <p:cNvCxnSpPr/>
          <p:nvPr/>
        </p:nvCxnSpPr>
        <p:spPr bwMode="auto">
          <a:xfrm rot="16200000" flipH="1">
            <a:off x="18115341" y="11064436"/>
            <a:ext cx="1304197" cy="812206"/>
          </a:xfrm>
          <a:prstGeom prst="bentConnector3">
            <a:avLst>
              <a:gd name="adj1" fmla="val 100080"/>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rgbClr val="0181C7"/>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40" name="Rounded Rectangle 139"/>
          <p:cNvSpPr/>
          <p:nvPr/>
        </p:nvSpPr>
        <p:spPr>
          <a:xfrm>
            <a:off x="19321692" y="11800672"/>
            <a:ext cx="3667969" cy="1168030"/>
          </a:xfrm>
          <a:prstGeom prst="roundRect">
            <a:avLst>
              <a:gd name="adj" fmla="val 5506"/>
            </a:avLst>
          </a:prstGeom>
          <a:solidFill>
            <a:schemeClr val="bg1"/>
          </a:solidFill>
          <a:ln w="12700">
            <a:solidFill>
              <a:srgbClr val="7F7F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934" b="0" i="0" u="none" strike="noStrike" kern="1200" cap="none" spc="0" normalizeH="0" baseline="0" noProof="0" dirty="0">
              <a:ln>
                <a:noFill/>
              </a:ln>
              <a:solidFill>
                <a:srgbClr val="FFFFFF"/>
              </a:solidFill>
              <a:effectLst/>
              <a:uLnTx/>
              <a:uFillTx/>
              <a:latin typeface="Gill Sans"/>
              <a:ea typeface="+mn-ea"/>
              <a:cs typeface="+mn-cs"/>
              <a:sym typeface="Gill Sans" charset="0"/>
            </a:endParaRPr>
          </a:p>
        </p:txBody>
      </p:sp>
      <p:sp>
        <p:nvSpPr>
          <p:cNvPr id="141" name="Text Placeholder 3"/>
          <p:cNvSpPr txBox="1">
            <a:spLocks/>
          </p:cNvSpPr>
          <p:nvPr/>
        </p:nvSpPr>
        <p:spPr>
          <a:xfrm>
            <a:off x="19348216" y="11314138"/>
            <a:ext cx="3568987" cy="579494"/>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marR="0" lvl="0" indent="0" algn="l" defTabSz="914400" rtl="0" eaLnBrk="1" fontAlgn="base" latinLnBrk="0" hangingPunct="1">
              <a:lnSpc>
                <a:spcPct val="100000"/>
              </a:lnSpc>
              <a:spcBef>
                <a:spcPts val="0"/>
              </a:spcBef>
              <a:spcAft>
                <a:spcPct val="0"/>
              </a:spcAft>
              <a:buClrTx/>
              <a:buSzPct val="171000"/>
              <a:buFont typeface="Gill Sans" charset="0"/>
              <a:buNone/>
              <a:tabLst/>
              <a:defRPr/>
            </a:pPr>
            <a:r>
              <a:rPr kumimoji="0" lang="en-US" sz="3200" b="1" i="1" u="none" strike="noStrike" kern="1200" cap="none" spc="0" normalizeH="0" baseline="0" noProof="0" dirty="0" smtClean="0">
                <a:ln>
                  <a:noFill/>
                </a:ln>
                <a:solidFill>
                  <a:srgbClr val="7F7F7F"/>
                </a:solidFill>
                <a:effectLst/>
                <a:uLnTx/>
                <a:uFillTx/>
                <a:latin typeface="Calibri" charset="0"/>
                <a:cs typeface="Calibri" charset="0"/>
                <a:sym typeface="Gill Sans" charset="0"/>
              </a:rPr>
              <a:t>Power-to-Mobility</a:t>
            </a:r>
            <a:endParaRPr kumimoji="0" lang="en-US" sz="3200" b="1" i="1" u="none" strike="noStrike" kern="1200" cap="none" spc="0" normalizeH="0" baseline="0" noProof="0" dirty="0">
              <a:ln>
                <a:noFill/>
              </a:ln>
              <a:solidFill>
                <a:srgbClr val="7F7F7F"/>
              </a:solidFill>
              <a:effectLst/>
              <a:uLnTx/>
              <a:uFillTx/>
              <a:latin typeface="Calibri" charset="0"/>
              <a:cs typeface="Calibri" charset="0"/>
              <a:sym typeface="Gill Sans" charset="0"/>
            </a:endParaRPr>
          </a:p>
        </p:txBody>
      </p:sp>
      <p:sp>
        <p:nvSpPr>
          <p:cNvPr id="142" name="Content Placeholder 1"/>
          <p:cNvSpPr txBox="1">
            <a:spLocks/>
          </p:cNvSpPr>
          <p:nvPr/>
        </p:nvSpPr>
        <p:spPr>
          <a:xfrm>
            <a:off x="19439013" y="11873968"/>
            <a:ext cx="3478190" cy="1447552"/>
          </a:xfrm>
          <a:prstGeom prst="rect">
            <a:avLst/>
          </a:prstGeom>
        </p:spPr>
        <p:txBody>
          <a:bodyPr/>
          <a:lstStyle>
            <a:lvl1pPr marL="1117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1pPr>
            <a:lvl2pPr marL="15621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2pPr>
            <a:lvl3pPr marL="2006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3pPr>
            <a:lvl4pPr marL="24511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4pPr>
            <a:lvl5pPr marL="2895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7500" marR="0" lvl="0" indent="0" algn="l" defTabSz="914400" rtl="0" eaLnBrk="1" fontAlgn="base" latinLnBrk="0" hangingPunct="1">
              <a:lnSpc>
                <a:spcPct val="100000"/>
              </a:lnSpc>
              <a:spcBef>
                <a:spcPts val="800"/>
              </a:spcBef>
              <a:spcAft>
                <a:spcPct val="0"/>
              </a:spcAft>
              <a:buClrTx/>
              <a:buSzPct val="171000"/>
              <a:buFont typeface="Gill Sans" charset="0"/>
              <a:buNone/>
              <a:tabLst/>
              <a:defRPr/>
            </a:pPr>
            <a:r>
              <a:rPr kumimoji="0" lang="en-US" sz="2800" b="1" i="0" u="none" strike="noStrike" kern="1200" cap="none" spc="0" normalizeH="0" baseline="0" noProof="0" dirty="0" smtClean="0">
                <a:ln>
                  <a:noFill/>
                </a:ln>
                <a:solidFill>
                  <a:srgbClr val="004494"/>
                </a:solidFill>
                <a:effectLst/>
                <a:uLnTx/>
                <a:uFillTx/>
                <a:latin typeface="Calibri" charset="0"/>
                <a:ea typeface="Calibri" charset="0"/>
                <a:cs typeface="Calibri" charset="0"/>
                <a:sym typeface="Gill Sans" charset="0"/>
              </a:rPr>
              <a:t>Hydrogen Vehicles (FCEV)</a:t>
            </a:r>
            <a:endParaRPr kumimoji="0" lang="en-US" sz="2800" b="1" i="0" u="none" strike="noStrike" kern="1200" cap="none" spc="0" normalizeH="0" baseline="0" noProof="0" dirty="0">
              <a:ln>
                <a:noFill/>
              </a:ln>
              <a:solidFill>
                <a:srgbClr val="004494"/>
              </a:solidFill>
              <a:effectLst/>
              <a:uLnTx/>
              <a:uFillTx/>
              <a:latin typeface="Calibri" charset="0"/>
              <a:ea typeface="Calibri" charset="0"/>
              <a:cs typeface="Calibri" charset="0"/>
              <a:sym typeface="Gill Sans" charset="0"/>
            </a:endParaRPr>
          </a:p>
        </p:txBody>
      </p:sp>
      <p:cxnSp>
        <p:nvCxnSpPr>
          <p:cNvPr id="145" name="Straight Arrow Connector 144"/>
          <p:cNvCxnSpPr/>
          <p:nvPr/>
        </p:nvCxnSpPr>
        <p:spPr bwMode="auto">
          <a:xfrm flipH="1" flipV="1">
            <a:off x="21952012" y="10251316"/>
            <a:ext cx="1302692" cy="33746"/>
          </a:xfrm>
          <a:prstGeom prst="straightConnector1">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46" name="Text Placeholder 3"/>
          <p:cNvSpPr txBox="1">
            <a:spLocks/>
          </p:cNvSpPr>
          <p:nvPr/>
        </p:nvSpPr>
        <p:spPr>
          <a:xfrm>
            <a:off x="22962033" y="10049740"/>
            <a:ext cx="1444961" cy="745550"/>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marR="0" lvl="0" indent="0" algn="ctr" defTabSz="914400" rtl="0" eaLnBrk="1" fontAlgn="base" latinLnBrk="0" hangingPunct="1">
              <a:lnSpc>
                <a:spcPct val="100000"/>
              </a:lnSpc>
              <a:spcBef>
                <a:spcPts val="0"/>
              </a:spcBef>
              <a:spcAft>
                <a:spcPct val="0"/>
              </a:spcAft>
              <a:buClrTx/>
              <a:buSzPct val="171000"/>
              <a:buFont typeface="Gill Sans" charset="0"/>
              <a:buNone/>
              <a:tabLst/>
              <a:defRPr/>
            </a:pPr>
            <a:r>
              <a:rPr kumimoji="0" lang="en-US" sz="3200" b="1" i="1" u="none" strike="noStrike" kern="1200" cap="none" spc="0" normalizeH="0" baseline="0" noProof="0" dirty="0" smtClean="0">
                <a:ln>
                  <a:noFill/>
                </a:ln>
                <a:solidFill>
                  <a:srgbClr val="FFFFFF">
                    <a:lumMod val="50000"/>
                  </a:srgbClr>
                </a:solidFill>
                <a:effectLst/>
                <a:uLnTx/>
                <a:uFillTx/>
                <a:latin typeface="Calibri" charset="0"/>
                <a:cs typeface="Calibri" charset="0"/>
                <a:sym typeface="Gill Sans" charset="0"/>
              </a:rPr>
              <a:t>CO</a:t>
            </a:r>
            <a:r>
              <a:rPr kumimoji="0" lang="en-US" sz="3200" b="1" i="1" u="none" strike="noStrike" kern="1200" cap="none" spc="0" normalizeH="0" baseline="-25000" noProof="0" dirty="0" smtClean="0">
                <a:ln>
                  <a:noFill/>
                </a:ln>
                <a:solidFill>
                  <a:srgbClr val="FFFFFF">
                    <a:lumMod val="50000"/>
                  </a:srgbClr>
                </a:solidFill>
                <a:effectLst/>
                <a:uLnTx/>
                <a:uFillTx/>
                <a:latin typeface="Calibri" charset="0"/>
                <a:cs typeface="Calibri" charset="0"/>
                <a:sym typeface="Gill Sans" charset="0"/>
              </a:rPr>
              <a:t>2</a:t>
            </a:r>
            <a:endParaRPr kumimoji="0" lang="en-US" sz="3200" b="1" i="1" u="none" strike="noStrike" kern="1200" cap="none" spc="0" normalizeH="0" baseline="-25000" noProof="0" dirty="0">
              <a:ln>
                <a:noFill/>
              </a:ln>
              <a:solidFill>
                <a:srgbClr val="FFFFFF">
                  <a:lumMod val="50000"/>
                </a:srgbClr>
              </a:solidFill>
              <a:effectLst/>
              <a:uLnTx/>
              <a:uFillTx/>
              <a:latin typeface="Calibri" charset="0"/>
              <a:cs typeface="Calibri" charset="0"/>
              <a:sym typeface="Gill Sans" charset="0"/>
            </a:endParaRPr>
          </a:p>
        </p:txBody>
      </p:sp>
      <p:pic>
        <p:nvPicPr>
          <p:cNvPr id="151" name="Content Placeholder 150"/>
          <p:cNvPicPr>
            <a:picLocks noGrp="1" noChangeAspect="1"/>
          </p:cNvPicPr>
          <p:nvPr>
            <p:ph sz="quarter" idx="21"/>
          </p:nvPr>
        </p:nvPicPr>
        <p:blipFill>
          <a:blip r:embed="rId4" cstate="print">
            <a:extLst>
              <a:ext uri="{28A0092B-C50C-407E-A947-70E740481C1C}">
                <a14:useLocalDpi xmlns:a14="http://schemas.microsoft.com/office/drawing/2010/main" val="0"/>
              </a:ext>
            </a:extLst>
          </a:blip>
          <a:stretch>
            <a:fillRect/>
          </a:stretch>
        </p:blipFill>
        <p:spPr>
          <a:xfrm>
            <a:off x="1509152" y="6568880"/>
            <a:ext cx="725916" cy="570434"/>
          </a:xfrm>
        </p:spPr>
      </p:pic>
      <p:pic>
        <p:nvPicPr>
          <p:cNvPr id="152" name="Picture 15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98536" y="3513127"/>
            <a:ext cx="609488" cy="752585"/>
          </a:xfrm>
          <a:prstGeom prst="rect">
            <a:avLst/>
          </a:prstGeom>
        </p:spPr>
      </p:pic>
      <p:pic>
        <p:nvPicPr>
          <p:cNvPr id="153" name="Picture 1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00492" y="12360112"/>
            <a:ext cx="866071" cy="842343"/>
          </a:xfrm>
          <a:prstGeom prst="rect">
            <a:avLst/>
          </a:prstGeom>
        </p:spPr>
      </p:pic>
      <p:pic>
        <p:nvPicPr>
          <p:cNvPr id="154" name="Picture 1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40452" y="10386392"/>
            <a:ext cx="466450" cy="469260"/>
          </a:xfrm>
          <a:prstGeom prst="rect">
            <a:avLst/>
          </a:prstGeom>
        </p:spPr>
      </p:pic>
      <p:pic>
        <p:nvPicPr>
          <p:cNvPr id="158" name="Content Placeholder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693436" y="9979336"/>
            <a:ext cx="648072" cy="743847"/>
          </a:xfrm>
          <a:prstGeom prst="rect">
            <a:avLst/>
          </a:prstGeom>
        </p:spPr>
      </p:pic>
      <p:pic>
        <p:nvPicPr>
          <p:cNvPr id="159" name="Picture 15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745361" y="6067444"/>
            <a:ext cx="590500" cy="609861"/>
          </a:xfrm>
          <a:prstGeom prst="rect">
            <a:avLst/>
          </a:prstGeom>
        </p:spPr>
      </p:pic>
      <p:pic>
        <p:nvPicPr>
          <p:cNvPr id="160" name="Picture 15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731133" y="8110220"/>
            <a:ext cx="572677" cy="777710"/>
          </a:xfrm>
          <a:prstGeom prst="rect">
            <a:avLst/>
          </a:prstGeom>
        </p:spPr>
      </p:pic>
      <p:cxnSp>
        <p:nvCxnSpPr>
          <p:cNvPr id="52" name="Straight Arrow Connector 51"/>
          <p:cNvCxnSpPr/>
          <p:nvPr/>
        </p:nvCxnSpPr>
        <p:spPr bwMode="auto">
          <a:xfrm>
            <a:off x="1770604" y="3979459"/>
            <a:ext cx="978475" cy="3690"/>
          </a:xfrm>
          <a:prstGeom prst="straightConnector1">
            <a:avLst/>
          </a:prstGeom>
          <a:blipFill dpi="0" rotWithShape="0">
            <a:blip r:embed="rId3">
              <a:extLst>
                <a:ext uri="{28A0092B-C50C-407E-A947-70E740481C1C}">
                  <a14:useLocalDpi xmlns:a14="http://schemas.microsoft.com/office/drawing/2010/main" val="0"/>
                </a:ext>
              </a:extLst>
            </a:blip>
            <a:srcRect/>
            <a:tile tx="0" ty="0" sx="100000" sy="100000" flip="none" algn="tl"/>
          </a:blipFill>
          <a:ln w="69850" cap="flat" cmpd="sng" algn="ctr">
            <a:solidFill>
              <a:srgbClr val="25A14D"/>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nvGrpSpPr>
          <p:cNvPr id="106" name="Group 105"/>
          <p:cNvGrpSpPr/>
          <p:nvPr/>
        </p:nvGrpSpPr>
        <p:grpSpPr>
          <a:xfrm>
            <a:off x="1821912" y="8707425"/>
            <a:ext cx="930133" cy="1072296"/>
            <a:chOff x="1821912" y="8707425"/>
            <a:chExt cx="930133" cy="1072296"/>
          </a:xfrm>
        </p:grpSpPr>
        <p:cxnSp>
          <p:nvCxnSpPr>
            <p:cNvPr id="117" name="Straight Arrow Connector 116"/>
            <p:cNvCxnSpPr/>
            <p:nvPr/>
          </p:nvCxnSpPr>
          <p:spPr bwMode="auto">
            <a:xfrm>
              <a:off x="1821912" y="8707425"/>
              <a:ext cx="927167" cy="0"/>
            </a:xfrm>
            <a:prstGeom prst="straightConnector1">
              <a:avLst/>
            </a:prstGeom>
            <a:blipFill dpi="0" rotWithShape="0">
              <a:blip r:embed="rId3">
                <a:extLst>
                  <a:ext uri="{28A0092B-C50C-407E-A947-70E740481C1C}">
                    <a14:useLocalDpi xmlns:a14="http://schemas.microsoft.com/office/drawing/2010/main" val="0"/>
                  </a:ext>
                </a:extLst>
              </a:blip>
              <a:srcRect/>
              <a:tile tx="0" ty="0" sx="100000" sy="100000" flip="none" algn="tl"/>
            </a:blipFill>
            <a:ln w="69850" cap="flat" cmpd="sng" algn="ctr">
              <a:solidFill>
                <a:srgbClr val="25A14D"/>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4" name="Straight Arrow Connector 123"/>
            <p:cNvCxnSpPr/>
            <p:nvPr/>
          </p:nvCxnSpPr>
          <p:spPr bwMode="auto">
            <a:xfrm>
              <a:off x="1824878" y="9202527"/>
              <a:ext cx="927167" cy="0"/>
            </a:xfrm>
            <a:prstGeom prst="straightConnector1">
              <a:avLst/>
            </a:prstGeom>
            <a:blipFill dpi="0" rotWithShape="0">
              <a:blip r:embed="rId3">
                <a:extLst>
                  <a:ext uri="{28A0092B-C50C-407E-A947-70E740481C1C}">
                    <a14:useLocalDpi xmlns:a14="http://schemas.microsoft.com/office/drawing/2010/main" val="0"/>
                  </a:ext>
                </a:extLst>
              </a:blip>
              <a:srcRect/>
              <a:tile tx="0" ty="0" sx="100000" sy="100000" flip="none" algn="tl"/>
            </a:blipFill>
            <a:ln w="69850" cap="flat" cmpd="sng" algn="ctr">
              <a:solidFill>
                <a:srgbClr val="25A14D"/>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6" name="Straight Arrow Connector 125"/>
            <p:cNvCxnSpPr/>
            <p:nvPr/>
          </p:nvCxnSpPr>
          <p:spPr bwMode="auto">
            <a:xfrm>
              <a:off x="1821912" y="9779721"/>
              <a:ext cx="927167" cy="0"/>
            </a:xfrm>
            <a:prstGeom prst="straightConnector1">
              <a:avLst/>
            </a:prstGeom>
            <a:blipFill dpi="0" rotWithShape="0">
              <a:blip r:embed="rId3">
                <a:extLst>
                  <a:ext uri="{28A0092B-C50C-407E-A947-70E740481C1C}">
                    <a14:useLocalDpi xmlns:a14="http://schemas.microsoft.com/office/drawing/2010/main" val="0"/>
                  </a:ext>
                </a:extLst>
              </a:blip>
              <a:srcRect/>
              <a:tile tx="0" ty="0" sx="100000" sy="100000" flip="none" algn="tl"/>
            </a:blipFill>
            <a:ln w="69850" cap="flat" cmpd="sng" algn="ctr">
              <a:solidFill>
                <a:srgbClr val="25A14D"/>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61" name="Isosceles Triangle 60"/>
          <p:cNvSpPr/>
          <p:nvPr/>
        </p:nvSpPr>
        <p:spPr bwMode="auto">
          <a:xfrm rot="5400000">
            <a:off x="2815332" y="3881565"/>
            <a:ext cx="149915" cy="206629"/>
          </a:xfrm>
          <a:prstGeom prst="triangle">
            <a:avLst/>
          </a:prstGeom>
          <a:solidFill>
            <a:srgbClr val="25A14D"/>
          </a:solidFill>
          <a:ln w="69850" cap="flat" cmpd="sng" algn="ctr">
            <a:solidFill>
              <a:srgbClr val="25A14D"/>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cxnSp>
        <p:nvCxnSpPr>
          <p:cNvPr id="147" name="Straight Connector 146"/>
          <p:cNvCxnSpPr/>
          <p:nvPr/>
        </p:nvCxnSpPr>
        <p:spPr bwMode="auto">
          <a:xfrm flipH="1" flipV="1">
            <a:off x="6662593" y="7959709"/>
            <a:ext cx="3735880" cy="34039"/>
          </a:xfrm>
          <a:prstGeom prst="line">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rgbClr val="0181C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nvGrpSpPr>
          <p:cNvPr id="88" name="Group 87"/>
          <p:cNvGrpSpPr/>
          <p:nvPr/>
        </p:nvGrpSpPr>
        <p:grpSpPr>
          <a:xfrm>
            <a:off x="5415663" y="8524764"/>
            <a:ext cx="1447745" cy="1413775"/>
            <a:chOff x="5415663" y="8524764"/>
            <a:chExt cx="1447745" cy="1413775"/>
          </a:xfrm>
        </p:grpSpPr>
        <p:grpSp>
          <p:nvGrpSpPr>
            <p:cNvPr id="74" name="Group 73"/>
            <p:cNvGrpSpPr/>
            <p:nvPr/>
          </p:nvGrpSpPr>
          <p:grpSpPr>
            <a:xfrm rot="10800000">
              <a:off x="5415663" y="8595061"/>
              <a:ext cx="1223000" cy="149915"/>
              <a:chOff x="14305412" y="1887990"/>
              <a:chExt cx="1223000" cy="149915"/>
            </a:xfrm>
            <a:solidFill>
              <a:srgbClr val="0181C7"/>
            </a:solidFill>
          </p:grpSpPr>
          <p:cxnSp>
            <p:nvCxnSpPr>
              <p:cNvPr id="133" name="Straight Arrow Connector 132"/>
              <p:cNvCxnSpPr/>
              <p:nvPr/>
            </p:nvCxnSpPr>
            <p:spPr bwMode="auto">
              <a:xfrm>
                <a:off x="14305412" y="1957527"/>
                <a:ext cx="978475" cy="3690"/>
              </a:xfrm>
              <a:prstGeom prst="straightConnector1">
                <a:avLst/>
              </a:prstGeom>
              <a:grpFill/>
              <a:ln w="69850" cap="flat" cmpd="sng" algn="ctr">
                <a:solidFill>
                  <a:srgbClr val="0181C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34" name="Isosceles Triangle 133"/>
              <p:cNvSpPr/>
              <p:nvPr/>
            </p:nvSpPr>
            <p:spPr bwMode="auto">
              <a:xfrm rot="5400000">
                <a:off x="15350140" y="1859633"/>
                <a:ext cx="149915" cy="206629"/>
              </a:xfrm>
              <a:prstGeom prst="triangle">
                <a:avLst/>
              </a:prstGeom>
              <a:grpFill/>
              <a:ln w="69850" cap="flat" cmpd="sng" algn="ctr">
                <a:solidFill>
                  <a:srgbClr val="0181C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grpSp>
        <p:grpSp>
          <p:nvGrpSpPr>
            <p:cNvPr id="135" name="Group 134"/>
            <p:cNvGrpSpPr/>
            <p:nvPr/>
          </p:nvGrpSpPr>
          <p:grpSpPr>
            <a:xfrm rot="10800000">
              <a:off x="5415663" y="9156090"/>
              <a:ext cx="1223000" cy="149915"/>
              <a:chOff x="14305412" y="1887990"/>
              <a:chExt cx="1223000" cy="149915"/>
            </a:xfrm>
            <a:solidFill>
              <a:srgbClr val="0181C7"/>
            </a:solidFill>
          </p:grpSpPr>
          <p:cxnSp>
            <p:nvCxnSpPr>
              <p:cNvPr id="136" name="Straight Arrow Connector 135"/>
              <p:cNvCxnSpPr/>
              <p:nvPr/>
            </p:nvCxnSpPr>
            <p:spPr bwMode="auto">
              <a:xfrm>
                <a:off x="14305412" y="1957527"/>
                <a:ext cx="978475" cy="3690"/>
              </a:xfrm>
              <a:prstGeom prst="straightConnector1">
                <a:avLst/>
              </a:prstGeom>
              <a:grpFill/>
              <a:ln w="69850" cap="flat" cmpd="sng" algn="ctr">
                <a:solidFill>
                  <a:srgbClr val="0181C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37" name="Isosceles Triangle 136"/>
              <p:cNvSpPr/>
              <p:nvPr/>
            </p:nvSpPr>
            <p:spPr bwMode="auto">
              <a:xfrm rot="5400000">
                <a:off x="15350140" y="1859633"/>
                <a:ext cx="149915" cy="206629"/>
              </a:xfrm>
              <a:prstGeom prst="triangle">
                <a:avLst/>
              </a:prstGeom>
              <a:grpFill/>
              <a:ln w="69850" cap="flat" cmpd="sng" algn="ctr">
                <a:solidFill>
                  <a:srgbClr val="0181C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grpSp>
        <p:grpSp>
          <p:nvGrpSpPr>
            <p:cNvPr id="138" name="Group 137"/>
            <p:cNvGrpSpPr/>
            <p:nvPr/>
          </p:nvGrpSpPr>
          <p:grpSpPr>
            <a:xfrm rot="10800000">
              <a:off x="5441721" y="9715365"/>
              <a:ext cx="1223000" cy="149915"/>
              <a:chOff x="14305412" y="1887990"/>
              <a:chExt cx="1223000" cy="149915"/>
            </a:xfrm>
            <a:solidFill>
              <a:srgbClr val="0181C7"/>
            </a:solidFill>
          </p:grpSpPr>
          <p:cxnSp>
            <p:nvCxnSpPr>
              <p:cNvPr id="139" name="Straight Arrow Connector 138"/>
              <p:cNvCxnSpPr/>
              <p:nvPr/>
            </p:nvCxnSpPr>
            <p:spPr bwMode="auto">
              <a:xfrm>
                <a:off x="14305412" y="1957527"/>
                <a:ext cx="978475" cy="3690"/>
              </a:xfrm>
              <a:prstGeom prst="straightConnector1">
                <a:avLst/>
              </a:prstGeom>
              <a:grpFill/>
              <a:ln w="69850" cap="flat" cmpd="sng" algn="ctr">
                <a:solidFill>
                  <a:srgbClr val="0181C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43" name="Isosceles Triangle 142"/>
              <p:cNvSpPr/>
              <p:nvPr/>
            </p:nvSpPr>
            <p:spPr bwMode="auto">
              <a:xfrm rot="5400000">
                <a:off x="15350140" y="1859633"/>
                <a:ext cx="149915" cy="206629"/>
              </a:xfrm>
              <a:prstGeom prst="triangle">
                <a:avLst/>
              </a:prstGeom>
              <a:grpFill/>
              <a:ln w="69850" cap="flat" cmpd="sng" algn="ctr">
                <a:solidFill>
                  <a:srgbClr val="0181C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grpSp>
        <p:sp>
          <p:nvSpPr>
            <p:cNvPr id="150" name="Oval 149"/>
            <p:cNvSpPr/>
            <p:nvPr/>
          </p:nvSpPr>
          <p:spPr bwMode="auto">
            <a:xfrm>
              <a:off x="6519090" y="8524764"/>
              <a:ext cx="324480" cy="324480"/>
            </a:xfrm>
            <a:prstGeom prst="ellipse">
              <a:avLst/>
            </a:prstGeom>
            <a:solidFill>
              <a:srgbClr val="0181C7"/>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sp>
          <p:nvSpPr>
            <p:cNvPr id="156" name="Oval 155"/>
            <p:cNvSpPr/>
            <p:nvPr/>
          </p:nvSpPr>
          <p:spPr bwMode="auto">
            <a:xfrm>
              <a:off x="6519090" y="9090248"/>
              <a:ext cx="324480" cy="324480"/>
            </a:xfrm>
            <a:prstGeom prst="ellipse">
              <a:avLst/>
            </a:prstGeom>
            <a:solidFill>
              <a:srgbClr val="0181C7"/>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sp>
          <p:nvSpPr>
            <p:cNvPr id="157" name="Oval 156"/>
            <p:cNvSpPr/>
            <p:nvPr/>
          </p:nvSpPr>
          <p:spPr bwMode="auto">
            <a:xfrm>
              <a:off x="6538928" y="9614059"/>
              <a:ext cx="324480" cy="324480"/>
            </a:xfrm>
            <a:prstGeom prst="ellipse">
              <a:avLst/>
            </a:prstGeom>
            <a:solidFill>
              <a:srgbClr val="0181C7"/>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grpSp>
      <p:grpSp>
        <p:nvGrpSpPr>
          <p:cNvPr id="166" name="Group 165"/>
          <p:cNvGrpSpPr/>
          <p:nvPr/>
        </p:nvGrpSpPr>
        <p:grpSpPr>
          <a:xfrm rot="10800000">
            <a:off x="10190430" y="9786407"/>
            <a:ext cx="2569225" cy="149915"/>
            <a:chOff x="12959187" y="1887990"/>
            <a:chExt cx="2569225" cy="149915"/>
          </a:xfrm>
          <a:solidFill>
            <a:srgbClr val="0181C7"/>
          </a:solidFill>
        </p:grpSpPr>
        <p:cxnSp>
          <p:nvCxnSpPr>
            <p:cNvPr id="176" name="Straight Arrow Connector 175"/>
            <p:cNvCxnSpPr/>
            <p:nvPr/>
          </p:nvCxnSpPr>
          <p:spPr bwMode="auto">
            <a:xfrm rot="10800000" flipH="1">
              <a:off x="12959187" y="1961217"/>
              <a:ext cx="2324698" cy="6662"/>
            </a:xfrm>
            <a:prstGeom prst="straightConnector1">
              <a:avLst/>
            </a:prstGeom>
            <a:grpFill/>
            <a:ln w="69850" cap="flat" cmpd="sng" algn="ctr">
              <a:solidFill>
                <a:srgbClr val="0181C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77" name="Isosceles Triangle 176"/>
            <p:cNvSpPr/>
            <p:nvPr/>
          </p:nvSpPr>
          <p:spPr bwMode="auto">
            <a:xfrm rot="5400000">
              <a:off x="15350140" y="1859633"/>
              <a:ext cx="149915" cy="206629"/>
            </a:xfrm>
            <a:prstGeom prst="triangle">
              <a:avLst/>
            </a:prstGeom>
            <a:grpFill/>
            <a:ln w="69850" cap="flat" cmpd="sng" algn="ctr">
              <a:solidFill>
                <a:srgbClr val="0181C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grpSp>
      <p:sp>
        <p:nvSpPr>
          <p:cNvPr id="169" name="Oval 168"/>
          <p:cNvSpPr/>
          <p:nvPr/>
        </p:nvSpPr>
        <p:spPr bwMode="auto">
          <a:xfrm>
            <a:off x="12643027" y="9700855"/>
            <a:ext cx="324480" cy="324480"/>
          </a:xfrm>
          <a:prstGeom prst="ellipse">
            <a:avLst/>
          </a:prstGeom>
          <a:solidFill>
            <a:srgbClr val="0181C7"/>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cxnSp>
        <p:nvCxnSpPr>
          <p:cNvPr id="180" name="Straight Connector 179"/>
          <p:cNvCxnSpPr/>
          <p:nvPr/>
        </p:nvCxnSpPr>
        <p:spPr bwMode="auto">
          <a:xfrm>
            <a:off x="12805267" y="8646385"/>
            <a:ext cx="0" cy="1281185"/>
          </a:xfrm>
          <a:prstGeom prst="line">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rgbClr val="0181C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82" name="Straight Connector 181"/>
          <p:cNvCxnSpPr/>
          <p:nvPr/>
        </p:nvCxnSpPr>
        <p:spPr bwMode="auto">
          <a:xfrm>
            <a:off x="10773677" y="9848165"/>
            <a:ext cx="0" cy="403151"/>
          </a:xfrm>
          <a:prstGeom prst="line">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rgbClr val="0181C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89" name="Straight Arrow Connector 188"/>
          <p:cNvCxnSpPr/>
          <p:nvPr/>
        </p:nvCxnSpPr>
        <p:spPr bwMode="auto">
          <a:xfrm flipV="1">
            <a:off x="17034973" y="11395260"/>
            <a:ext cx="32" cy="1802228"/>
          </a:xfrm>
          <a:prstGeom prst="straightConnector1">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rgbClr val="3DA7AB"/>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04" name="Elbow Connector 203"/>
          <p:cNvCxnSpPr/>
          <p:nvPr/>
        </p:nvCxnSpPr>
        <p:spPr bwMode="auto">
          <a:xfrm>
            <a:off x="17694309" y="8440917"/>
            <a:ext cx="1458567" cy="1235671"/>
          </a:xfrm>
          <a:prstGeom prst="bentConnector3">
            <a:avLst>
              <a:gd name="adj1" fmla="val 44776"/>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nvGrpSpPr>
          <p:cNvPr id="2077" name="Group 2076"/>
          <p:cNvGrpSpPr/>
          <p:nvPr/>
        </p:nvGrpSpPr>
        <p:grpSpPr>
          <a:xfrm>
            <a:off x="1466264" y="10442494"/>
            <a:ext cx="3952414" cy="1982673"/>
            <a:chOff x="238672" y="10420939"/>
            <a:chExt cx="3952414" cy="1982673"/>
          </a:xfrm>
        </p:grpSpPr>
        <p:cxnSp>
          <p:nvCxnSpPr>
            <p:cNvPr id="214" name="Straight Arrow Connector 213"/>
            <p:cNvCxnSpPr/>
            <p:nvPr/>
          </p:nvCxnSpPr>
          <p:spPr bwMode="auto">
            <a:xfrm>
              <a:off x="247609" y="10616247"/>
              <a:ext cx="567127" cy="4775"/>
            </a:xfrm>
            <a:prstGeom prst="straightConnector1">
              <a:avLst/>
            </a:prstGeom>
            <a:blipFill dpi="0" rotWithShape="0">
              <a:blip r:embed="rId3">
                <a:extLst>
                  <a:ext uri="{28A0092B-C50C-407E-A947-70E740481C1C}">
                    <a14:useLocalDpi xmlns:a14="http://schemas.microsoft.com/office/drawing/2010/main" val="0"/>
                  </a:ext>
                </a:extLst>
              </a:blip>
              <a:srcRect/>
              <a:tile tx="0" ty="0" sx="100000" sy="100000" flip="none" algn="tl"/>
            </a:blipFill>
            <a:ln w="69850" cap="flat" cmpd="sng" algn="ctr">
              <a:solidFill>
                <a:srgbClr val="25A14D"/>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16" name="Straight Arrow Connector 215"/>
            <p:cNvCxnSpPr/>
            <p:nvPr/>
          </p:nvCxnSpPr>
          <p:spPr bwMode="auto">
            <a:xfrm flipH="1">
              <a:off x="247610" y="11106472"/>
              <a:ext cx="567126" cy="0"/>
            </a:xfrm>
            <a:prstGeom prst="straightConnector1">
              <a:avLst/>
            </a:prstGeom>
            <a:solidFill>
              <a:srgbClr val="0181C7"/>
            </a:solidFill>
            <a:ln w="69850" cap="flat" cmpd="sng" algn="ctr">
              <a:solidFill>
                <a:srgbClr val="0181C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18" name="Straight Arrow Connector 217"/>
            <p:cNvCxnSpPr/>
            <p:nvPr/>
          </p:nvCxnSpPr>
          <p:spPr bwMode="auto">
            <a:xfrm flipH="1">
              <a:off x="238672" y="12042576"/>
              <a:ext cx="567127" cy="0"/>
            </a:xfrm>
            <a:prstGeom prst="straightConnector1">
              <a:avLst/>
            </a:prstGeom>
            <a:solidFill>
              <a:srgbClr val="0181C7"/>
            </a:solidFill>
            <a:ln w="69850" cap="flat" cmpd="sng" algn="ctr">
              <a:solidFill>
                <a:srgbClr val="3DA7AB"/>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23" name="Straight Arrow Connector 222"/>
            <p:cNvCxnSpPr/>
            <p:nvPr/>
          </p:nvCxnSpPr>
          <p:spPr bwMode="auto">
            <a:xfrm flipH="1">
              <a:off x="247610" y="11610528"/>
              <a:ext cx="567126" cy="0"/>
            </a:xfrm>
            <a:prstGeom prst="straightConnector1">
              <a:avLst/>
            </a:prstGeom>
            <a:solidFill>
              <a:srgbClr val="0181C7"/>
            </a:solidFill>
            <a:ln w="69850" cap="flat" cmpd="sng" algn="ctr">
              <a:solidFill>
                <a:srgbClr val="7F7F7F"/>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26" name="Text Placeholder 3"/>
            <p:cNvSpPr txBox="1">
              <a:spLocks/>
            </p:cNvSpPr>
            <p:nvPr/>
          </p:nvSpPr>
          <p:spPr>
            <a:xfrm>
              <a:off x="1004446" y="10420939"/>
              <a:ext cx="3186640" cy="635393"/>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marR="0" lvl="0" indent="0" algn="l" defTabSz="914400" rtl="0" eaLnBrk="1" fontAlgn="base" latinLnBrk="0" hangingPunct="1">
                <a:lnSpc>
                  <a:spcPct val="100000"/>
                </a:lnSpc>
                <a:spcBef>
                  <a:spcPts val="0"/>
                </a:spcBef>
                <a:spcAft>
                  <a:spcPct val="0"/>
                </a:spcAft>
                <a:buClrTx/>
                <a:buSzPct val="171000"/>
                <a:buFont typeface="Gill Sans" charset="0"/>
                <a:buNone/>
                <a:tabLst/>
                <a:defRPr/>
              </a:pPr>
              <a:r>
                <a:rPr kumimoji="0" lang="en-US" sz="2400" b="1" i="1" u="none" strike="noStrike" kern="1200" cap="none" spc="0" normalizeH="0" baseline="0" noProof="0" dirty="0" smtClean="0">
                  <a:ln>
                    <a:noFill/>
                  </a:ln>
                  <a:solidFill>
                    <a:srgbClr val="25A14D"/>
                  </a:solidFill>
                  <a:effectLst/>
                  <a:uLnTx/>
                  <a:uFillTx/>
                  <a:latin typeface="Calibri" charset="0"/>
                  <a:cs typeface="Calibri" charset="0"/>
                  <a:sym typeface="Gill Sans" charset="0"/>
                </a:rPr>
                <a:t>Power Network</a:t>
              </a:r>
              <a:endParaRPr kumimoji="0" lang="en-US" sz="2400" b="1" i="1" u="none" strike="noStrike" kern="1200" cap="none" spc="0" normalizeH="0" baseline="0" noProof="0" dirty="0">
                <a:ln>
                  <a:noFill/>
                </a:ln>
                <a:solidFill>
                  <a:srgbClr val="25A14D"/>
                </a:solidFill>
                <a:effectLst/>
                <a:uLnTx/>
                <a:uFillTx/>
                <a:latin typeface="Calibri" charset="0"/>
                <a:cs typeface="Calibri" charset="0"/>
                <a:sym typeface="Gill Sans" charset="0"/>
              </a:endParaRPr>
            </a:p>
          </p:txBody>
        </p:sp>
        <p:sp>
          <p:nvSpPr>
            <p:cNvPr id="227" name="Text Placeholder 3"/>
            <p:cNvSpPr txBox="1">
              <a:spLocks/>
            </p:cNvSpPr>
            <p:nvPr/>
          </p:nvSpPr>
          <p:spPr>
            <a:xfrm>
              <a:off x="956817" y="10903127"/>
              <a:ext cx="3186640" cy="635393"/>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marR="0" lvl="0" indent="0" algn="l" defTabSz="914400" rtl="0" eaLnBrk="1" fontAlgn="base" latinLnBrk="0" hangingPunct="1">
                <a:lnSpc>
                  <a:spcPct val="100000"/>
                </a:lnSpc>
                <a:spcBef>
                  <a:spcPts val="0"/>
                </a:spcBef>
                <a:spcAft>
                  <a:spcPct val="0"/>
                </a:spcAft>
                <a:buClrTx/>
                <a:buSzPct val="171000"/>
                <a:buFont typeface="Gill Sans" charset="0"/>
                <a:buNone/>
                <a:tabLst/>
                <a:defRPr/>
              </a:pPr>
              <a:r>
                <a:rPr kumimoji="0" lang="en-US" sz="2400" b="1" i="1" u="none" strike="noStrike" kern="1200" cap="none" spc="0" normalizeH="0" baseline="0" noProof="0" dirty="0" smtClean="0">
                  <a:ln>
                    <a:noFill/>
                  </a:ln>
                  <a:solidFill>
                    <a:srgbClr val="0181C7"/>
                  </a:solidFill>
                  <a:effectLst/>
                  <a:uLnTx/>
                  <a:uFillTx/>
                  <a:latin typeface="Calibri" charset="0"/>
                  <a:cs typeface="Calibri" charset="0"/>
                  <a:sym typeface="Gill Sans" charset="0"/>
                </a:rPr>
                <a:t>Hydrogen Network</a:t>
              </a:r>
              <a:endParaRPr kumimoji="0" lang="en-US" sz="2400" b="1" i="1" u="none" strike="noStrike" kern="1200" cap="none" spc="0" normalizeH="0" baseline="0" noProof="0" dirty="0">
                <a:ln>
                  <a:noFill/>
                </a:ln>
                <a:solidFill>
                  <a:srgbClr val="0181C7"/>
                </a:solidFill>
                <a:effectLst/>
                <a:uLnTx/>
                <a:uFillTx/>
                <a:latin typeface="Calibri" charset="0"/>
                <a:cs typeface="Calibri" charset="0"/>
                <a:sym typeface="Gill Sans" charset="0"/>
              </a:endParaRPr>
            </a:p>
          </p:txBody>
        </p:sp>
        <p:sp>
          <p:nvSpPr>
            <p:cNvPr id="228" name="Text Placeholder 3"/>
            <p:cNvSpPr txBox="1">
              <a:spLocks/>
            </p:cNvSpPr>
            <p:nvPr/>
          </p:nvSpPr>
          <p:spPr>
            <a:xfrm>
              <a:off x="932057" y="11335175"/>
              <a:ext cx="3186640" cy="635393"/>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marR="0" lvl="0" indent="0" algn="l" defTabSz="914400" rtl="0" eaLnBrk="1" fontAlgn="base" latinLnBrk="0" hangingPunct="1">
                <a:lnSpc>
                  <a:spcPct val="100000"/>
                </a:lnSpc>
                <a:spcBef>
                  <a:spcPts val="0"/>
                </a:spcBef>
                <a:spcAft>
                  <a:spcPct val="0"/>
                </a:spcAft>
                <a:buClrTx/>
                <a:buSzPct val="171000"/>
                <a:buFont typeface="Gill Sans" charset="0"/>
                <a:buNone/>
                <a:tabLst/>
                <a:defRPr/>
              </a:pPr>
              <a:r>
                <a:rPr kumimoji="0" lang="en-US" sz="2400" b="1" i="1" u="none" strike="noStrike" kern="1200" cap="none" spc="0" normalizeH="0" baseline="0" noProof="0" dirty="0" smtClean="0">
                  <a:ln>
                    <a:noFill/>
                  </a:ln>
                  <a:solidFill>
                    <a:srgbClr val="7F7F7F"/>
                  </a:solidFill>
                  <a:effectLst/>
                  <a:uLnTx/>
                  <a:uFillTx/>
                  <a:latin typeface="Calibri" charset="0"/>
                  <a:cs typeface="Calibri" charset="0"/>
                  <a:sym typeface="Gill Sans" charset="0"/>
                </a:rPr>
                <a:t>Liquid fuels Network</a:t>
              </a:r>
              <a:endParaRPr kumimoji="0" lang="en-US" sz="2400" b="1" i="1" u="none" strike="noStrike" kern="1200" cap="none" spc="0" normalizeH="0" baseline="0" noProof="0" dirty="0">
                <a:ln>
                  <a:noFill/>
                </a:ln>
                <a:solidFill>
                  <a:srgbClr val="7F7F7F"/>
                </a:solidFill>
                <a:effectLst/>
                <a:uLnTx/>
                <a:uFillTx/>
                <a:latin typeface="Calibri" charset="0"/>
                <a:cs typeface="Calibri" charset="0"/>
                <a:sym typeface="Gill Sans" charset="0"/>
              </a:endParaRPr>
            </a:p>
          </p:txBody>
        </p:sp>
        <p:sp>
          <p:nvSpPr>
            <p:cNvPr id="229" name="Text Placeholder 3"/>
            <p:cNvSpPr txBox="1">
              <a:spLocks/>
            </p:cNvSpPr>
            <p:nvPr/>
          </p:nvSpPr>
          <p:spPr>
            <a:xfrm>
              <a:off x="932057" y="11768219"/>
              <a:ext cx="3186640" cy="635393"/>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marR="0" lvl="0" indent="0" algn="l" defTabSz="914400" rtl="0" eaLnBrk="1" fontAlgn="base" latinLnBrk="0" hangingPunct="1">
                <a:lnSpc>
                  <a:spcPct val="100000"/>
                </a:lnSpc>
                <a:spcBef>
                  <a:spcPts val="0"/>
                </a:spcBef>
                <a:spcAft>
                  <a:spcPct val="0"/>
                </a:spcAft>
                <a:buClrTx/>
                <a:buSzPct val="171000"/>
                <a:buFont typeface="Gill Sans" charset="0"/>
                <a:buNone/>
                <a:tabLst/>
                <a:defRPr/>
              </a:pPr>
              <a:r>
                <a:rPr kumimoji="0" lang="en-US" sz="2400" b="1" i="1" u="none" strike="noStrike" kern="1200" cap="none" spc="0" normalizeH="0" baseline="0" noProof="0" dirty="0" smtClean="0">
                  <a:ln>
                    <a:noFill/>
                  </a:ln>
                  <a:solidFill>
                    <a:srgbClr val="3DA7AB"/>
                  </a:solidFill>
                  <a:effectLst/>
                  <a:uLnTx/>
                  <a:uFillTx/>
                  <a:latin typeface="Calibri" charset="0"/>
                  <a:cs typeface="Calibri" charset="0"/>
                  <a:sym typeface="Gill Sans" charset="0"/>
                </a:rPr>
                <a:t>Gas Network</a:t>
              </a:r>
              <a:endParaRPr kumimoji="0" lang="en-US" sz="2400" b="1" i="1" u="none" strike="noStrike" kern="1200" cap="none" spc="0" normalizeH="0" baseline="0" noProof="0" dirty="0">
                <a:ln>
                  <a:noFill/>
                </a:ln>
                <a:solidFill>
                  <a:srgbClr val="3DA7AB"/>
                </a:solidFill>
                <a:effectLst/>
                <a:uLnTx/>
                <a:uFillTx/>
                <a:latin typeface="Calibri" charset="0"/>
                <a:cs typeface="Calibri" charset="0"/>
                <a:sym typeface="Gill Sans" charset="0"/>
              </a:endParaRPr>
            </a:p>
          </p:txBody>
        </p:sp>
      </p:grpSp>
      <p:sp>
        <p:nvSpPr>
          <p:cNvPr id="4" name="Rectangle 3"/>
          <p:cNvSpPr/>
          <p:nvPr/>
        </p:nvSpPr>
        <p:spPr bwMode="auto">
          <a:xfrm>
            <a:off x="1509152" y="9522412"/>
            <a:ext cx="6535687" cy="946972"/>
          </a:xfrm>
          <a:prstGeom prst="rect">
            <a:avLst/>
          </a:prstGeom>
          <a:solidFill>
            <a:srgbClr val="EBEBEB"/>
          </a:solidFill>
          <a:ln w="25400" cap="flat" cmpd="sng" algn="ctr">
            <a:solidFill>
              <a:srgbClr val="EAEAEA"/>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sp>
        <p:nvSpPr>
          <p:cNvPr id="127" name="Rectangle 126"/>
          <p:cNvSpPr/>
          <p:nvPr/>
        </p:nvSpPr>
        <p:spPr bwMode="auto">
          <a:xfrm>
            <a:off x="1894856" y="8012240"/>
            <a:ext cx="5639221" cy="905036"/>
          </a:xfrm>
          <a:prstGeom prst="rect">
            <a:avLst/>
          </a:prstGeom>
          <a:solidFill>
            <a:srgbClr val="EBEBEB"/>
          </a:solidFill>
          <a:ln w="25400" cap="flat" cmpd="sng" algn="ctr">
            <a:solidFill>
              <a:srgbClr val="EAEAEA"/>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sp>
        <p:nvSpPr>
          <p:cNvPr id="129" name="Rectangle 128"/>
          <p:cNvSpPr/>
          <p:nvPr/>
        </p:nvSpPr>
        <p:spPr bwMode="auto">
          <a:xfrm>
            <a:off x="9287211" y="4459277"/>
            <a:ext cx="5905580" cy="1575726"/>
          </a:xfrm>
          <a:prstGeom prst="rect">
            <a:avLst/>
          </a:prstGeom>
          <a:solidFill>
            <a:srgbClr val="EBEBEB"/>
          </a:solidFill>
          <a:ln w="25400" cap="flat" cmpd="sng" algn="ctr">
            <a:solidFill>
              <a:srgbClr val="EAEAEA"/>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sp>
        <p:nvSpPr>
          <p:cNvPr id="130" name="Rectangle 129"/>
          <p:cNvSpPr/>
          <p:nvPr/>
        </p:nvSpPr>
        <p:spPr bwMode="auto">
          <a:xfrm>
            <a:off x="14998615" y="4462418"/>
            <a:ext cx="8320963" cy="2980654"/>
          </a:xfrm>
          <a:prstGeom prst="rect">
            <a:avLst/>
          </a:prstGeom>
          <a:solidFill>
            <a:srgbClr val="EBEBEB"/>
          </a:solidFill>
          <a:ln w="25400" cap="flat" cmpd="sng" algn="ctr">
            <a:solidFill>
              <a:srgbClr val="EAEAEA"/>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sp>
        <p:nvSpPr>
          <p:cNvPr id="148" name="Rectangle 147"/>
          <p:cNvSpPr/>
          <p:nvPr/>
        </p:nvSpPr>
        <p:spPr bwMode="auto">
          <a:xfrm>
            <a:off x="15926845" y="7218040"/>
            <a:ext cx="6821788" cy="2368080"/>
          </a:xfrm>
          <a:prstGeom prst="rect">
            <a:avLst/>
          </a:prstGeom>
          <a:solidFill>
            <a:srgbClr val="EBEBEB"/>
          </a:solidFill>
          <a:ln w="25400" cap="flat" cmpd="sng" algn="ctr">
            <a:solidFill>
              <a:srgbClr val="EAEAEA"/>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sp>
        <p:nvSpPr>
          <p:cNvPr id="161" name="Rectangle 160"/>
          <p:cNvSpPr/>
          <p:nvPr/>
        </p:nvSpPr>
        <p:spPr bwMode="auto">
          <a:xfrm>
            <a:off x="18428677" y="8713348"/>
            <a:ext cx="5685312" cy="2561491"/>
          </a:xfrm>
          <a:prstGeom prst="rect">
            <a:avLst/>
          </a:prstGeom>
          <a:solidFill>
            <a:srgbClr val="EBEBEB"/>
          </a:solidFill>
          <a:ln w="25400" cap="flat" cmpd="sng" algn="ctr">
            <a:solidFill>
              <a:srgbClr val="EAEAEA"/>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sp>
        <p:nvSpPr>
          <p:cNvPr id="162" name="Rectangle 161"/>
          <p:cNvSpPr/>
          <p:nvPr/>
        </p:nvSpPr>
        <p:spPr bwMode="auto">
          <a:xfrm>
            <a:off x="7400942" y="9359932"/>
            <a:ext cx="7580582" cy="2533700"/>
          </a:xfrm>
          <a:prstGeom prst="rect">
            <a:avLst/>
          </a:prstGeom>
          <a:solidFill>
            <a:srgbClr val="EBEBEB"/>
          </a:solidFill>
          <a:ln w="25400" cap="flat" cmpd="sng" algn="ctr">
            <a:solidFill>
              <a:srgbClr val="EAEAEA"/>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sp>
        <p:nvSpPr>
          <p:cNvPr id="163" name="Rectangle 162"/>
          <p:cNvSpPr/>
          <p:nvPr/>
        </p:nvSpPr>
        <p:spPr bwMode="auto">
          <a:xfrm>
            <a:off x="7256624" y="11610528"/>
            <a:ext cx="4271482" cy="644087"/>
          </a:xfrm>
          <a:prstGeom prst="rect">
            <a:avLst/>
          </a:prstGeom>
          <a:solidFill>
            <a:srgbClr val="EBEBEB"/>
          </a:solidFill>
          <a:ln w="25400" cap="flat" cmpd="sng" algn="ctr">
            <a:solidFill>
              <a:schemeClr val="bg1">
                <a:lumMod val="95000"/>
              </a:schemeClr>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cxnSp>
        <p:nvCxnSpPr>
          <p:cNvPr id="144" name="Straight Connector 143"/>
          <p:cNvCxnSpPr/>
          <p:nvPr/>
        </p:nvCxnSpPr>
        <p:spPr bwMode="auto">
          <a:xfrm>
            <a:off x="6680861" y="7923076"/>
            <a:ext cx="0" cy="1883547"/>
          </a:xfrm>
          <a:prstGeom prst="line">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rgbClr val="0181C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64" name="Rectangle 163"/>
          <p:cNvSpPr/>
          <p:nvPr/>
        </p:nvSpPr>
        <p:spPr bwMode="auto">
          <a:xfrm>
            <a:off x="9383688" y="4972870"/>
            <a:ext cx="1011407" cy="1919713"/>
          </a:xfrm>
          <a:prstGeom prst="rect">
            <a:avLst/>
          </a:prstGeom>
          <a:solidFill>
            <a:srgbClr val="EBEBEB"/>
          </a:solidFill>
          <a:ln w="25400" cap="flat" cmpd="sng" algn="ctr">
            <a:solidFill>
              <a:srgbClr val="EAEAEA"/>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cxnSp>
        <p:nvCxnSpPr>
          <p:cNvPr id="165" name="Straight Arrow Connector 164"/>
          <p:cNvCxnSpPr/>
          <p:nvPr/>
        </p:nvCxnSpPr>
        <p:spPr bwMode="auto">
          <a:xfrm flipV="1">
            <a:off x="5537999" y="9572498"/>
            <a:ext cx="28726" cy="3021198"/>
          </a:xfrm>
          <a:prstGeom prst="straightConnector1">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rgbClr val="3DA7AB"/>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68" name="Rectangle 167"/>
          <p:cNvSpPr/>
          <p:nvPr/>
        </p:nvSpPr>
        <p:spPr bwMode="auto">
          <a:xfrm>
            <a:off x="7424485" y="8417816"/>
            <a:ext cx="2690458" cy="1919713"/>
          </a:xfrm>
          <a:prstGeom prst="rect">
            <a:avLst/>
          </a:prstGeom>
          <a:solidFill>
            <a:srgbClr val="EBEBEB"/>
          </a:solidFill>
          <a:ln w="25400" cap="flat" cmpd="sng" algn="ctr">
            <a:solidFill>
              <a:srgbClr val="EAEAEA"/>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sp>
        <p:nvSpPr>
          <p:cNvPr id="170" name="Rectangle 169"/>
          <p:cNvSpPr/>
          <p:nvPr/>
        </p:nvSpPr>
        <p:spPr bwMode="auto">
          <a:xfrm>
            <a:off x="17917888" y="7975503"/>
            <a:ext cx="1011407" cy="2205685"/>
          </a:xfrm>
          <a:prstGeom prst="rect">
            <a:avLst/>
          </a:prstGeom>
          <a:solidFill>
            <a:srgbClr val="EBEBEB"/>
          </a:solidFill>
          <a:ln w="25400" cap="flat" cmpd="sng" algn="ctr">
            <a:solidFill>
              <a:srgbClr val="EAEAEA"/>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pic>
        <p:nvPicPr>
          <p:cNvPr id="167" name="Picture 16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67696" y="4718930"/>
            <a:ext cx="844660" cy="978922"/>
          </a:xfrm>
          <a:prstGeom prst="rect">
            <a:avLst/>
          </a:prstGeom>
        </p:spPr>
      </p:pic>
      <p:pic>
        <p:nvPicPr>
          <p:cNvPr id="197" name="Picture 19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77384" y="6597031"/>
            <a:ext cx="955000" cy="524725"/>
          </a:xfrm>
          <a:prstGeom prst="rect">
            <a:avLst/>
          </a:prstGeom>
        </p:spPr>
      </p:pic>
      <p:pic>
        <p:nvPicPr>
          <p:cNvPr id="198" name="Picture 19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182868" y="6341077"/>
            <a:ext cx="827256" cy="968668"/>
          </a:xfrm>
          <a:prstGeom prst="rect">
            <a:avLst/>
          </a:prstGeom>
        </p:spPr>
      </p:pic>
      <p:sp>
        <p:nvSpPr>
          <p:cNvPr id="200" name="Oval 199"/>
          <p:cNvSpPr/>
          <p:nvPr/>
        </p:nvSpPr>
        <p:spPr bwMode="auto">
          <a:xfrm>
            <a:off x="22665350" y="11703658"/>
            <a:ext cx="1294272" cy="1294272"/>
          </a:xfrm>
          <a:prstGeom prst="ellipse">
            <a:avLst/>
          </a:prstGeom>
          <a:solidFill>
            <a:schemeClr val="bg1"/>
          </a:solidFill>
          <a:ln w="53975" cap="flat" cmpd="sng" algn="ctr">
            <a:solidFill>
              <a:srgbClr val="3DA7AB"/>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pic>
        <p:nvPicPr>
          <p:cNvPr id="199" name="Content Placeholder 13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743128" y="11987593"/>
            <a:ext cx="1111809" cy="706616"/>
          </a:xfrm>
          <a:prstGeom prst="rect">
            <a:avLst/>
          </a:prstGeom>
        </p:spPr>
      </p:pic>
      <p:sp>
        <p:nvSpPr>
          <p:cNvPr id="155" name="Rectangle 154"/>
          <p:cNvSpPr/>
          <p:nvPr/>
        </p:nvSpPr>
        <p:spPr bwMode="auto">
          <a:xfrm>
            <a:off x="5791062" y="10328455"/>
            <a:ext cx="6321629" cy="1461498"/>
          </a:xfrm>
          <a:prstGeom prst="rect">
            <a:avLst/>
          </a:prstGeom>
          <a:solidFill>
            <a:srgbClr val="EBEBEB"/>
          </a:solidFill>
          <a:ln w="25400" cap="flat" cmpd="sng" algn="ctr">
            <a:solidFill>
              <a:srgbClr val="EAEAEA"/>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sp>
        <p:nvSpPr>
          <p:cNvPr id="171" name="Content Placeholder 3"/>
          <p:cNvSpPr txBox="1">
            <a:spLocks/>
          </p:cNvSpPr>
          <p:nvPr/>
        </p:nvSpPr>
        <p:spPr>
          <a:xfrm>
            <a:off x="1102768" y="1673424"/>
            <a:ext cx="20234248" cy="492443"/>
          </a:xfrm>
          <a:prstGeom prst="rect">
            <a:avLst/>
          </a:prstGeom>
        </p:spPr>
        <p:txBody>
          <a:bodyPr wrap="square" lIns="0" tIns="0" rIns="0" bIns="0" anchor="t" anchorCtr="0">
            <a:spAutoFit/>
          </a:bodyPr>
          <a:lstStyle>
            <a:lvl1pPr marL="317500" indent="0" algn="l" rtl="0" fontAlgn="base">
              <a:spcBef>
                <a:spcPts val="5200"/>
              </a:spcBef>
              <a:spcAft>
                <a:spcPct val="0"/>
              </a:spcAft>
              <a:buSzPct val="171000"/>
              <a:buFont typeface="Gill Sans" charset="0"/>
              <a:buNone/>
              <a:defRPr sz="3200" b="0" kern="1200" baseline="0">
                <a:solidFill>
                  <a:srgbClr val="0081C7"/>
                </a:solidFill>
                <a:latin typeface="Calibri" charset="0"/>
                <a:ea typeface="Calibri" charset="0"/>
                <a:cs typeface="Calibri" charset="0"/>
                <a:sym typeface="Gill Sans" charset="0"/>
              </a:defRPr>
            </a:lvl1pPr>
            <a:lvl2pPr marL="762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2pPr>
            <a:lvl3pPr marL="1206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3pPr>
            <a:lvl4pPr marL="1651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4pPr>
            <a:lvl5pPr marL="2095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7500" marR="0" lvl="0" indent="0" algn="l" defTabSz="914400" rtl="0" eaLnBrk="1" fontAlgn="base" latinLnBrk="0" hangingPunct="1">
              <a:lnSpc>
                <a:spcPct val="100000"/>
              </a:lnSpc>
              <a:spcBef>
                <a:spcPts val="1200"/>
              </a:spcBef>
              <a:spcAft>
                <a:spcPct val="0"/>
              </a:spcAft>
              <a:buClrTx/>
              <a:buSzPct val="171000"/>
              <a:buFont typeface="Gill Sans" charset="0"/>
              <a:buNone/>
              <a:tabLst/>
              <a:defRPr/>
            </a:pPr>
            <a:r>
              <a:rPr kumimoji="0" lang="en-GB" sz="3200" b="0" i="0" u="none" strike="noStrike" kern="1200" cap="none" spc="0" normalizeH="0" baseline="0" noProof="0" dirty="0" smtClean="0">
                <a:ln>
                  <a:noFill/>
                </a:ln>
                <a:solidFill>
                  <a:srgbClr val="0081C7"/>
                </a:solidFill>
                <a:effectLst/>
                <a:uLnTx/>
                <a:uFillTx/>
                <a:latin typeface="Calibri" charset="0"/>
                <a:cs typeface="Calibri" charset="0"/>
                <a:sym typeface="Gill Sans" charset="0"/>
              </a:rPr>
              <a:t>P2P &amp; FCE</a:t>
            </a:r>
            <a:r>
              <a:rPr lang="en-GB" dirty="0" smtClean="0"/>
              <a:t>Vs </a:t>
            </a:r>
            <a:r>
              <a:rPr kumimoji="0" lang="en-GB" sz="3200" b="0" i="0" u="none" strike="noStrike" kern="1200" cap="none" spc="0" normalizeH="0" noProof="0" dirty="0" smtClean="0">
                <a:ln>
                  <a:noFill/>
                </a:ln>
                <a:solidFill>
                  <a:srgbClr val="0081C7"/>
                </a:solidFill>
                <a:effectLst/>
                <a:uLnTx/>
                <a:uFillTx/>
                <a:latin typeface="Calibri" charset="0"/>
                <a:cs typeface="Calibri" charset="0"/>
                <a:sym typeface="Gill Sans" charset="0"/>
              </a:rPr>
              <a:t>+ </a:t>
            </a:r>
            <a:r>
              <a:rPr lang="en-GB" baseline="0" dirty="0" smtClean="0"/>
              <a:t>“Where will the Hydrogen come from?</a:t>
            </a:r>
            <a:endParaRPr kumimoji="0" lang="en-US" sz="3200" b="0" i="0" u="none" strike="noStrike" kern="1200" cap="none" spc="0" normalizeH="0" baseline="0" noProof="0" dirty="0">
              <a:ln>
                <a:noFill/>
              </a:ln>
              <a:solidFill>
                <a:srgbClr val="0081C7"/>
              </a:solidFill>
              <a:effectLst/>
              <a:uLnTx/>
              <a:uFillTx/>
              <a:latin typeface="Calibri" charset="0"/>
              <a:cs typeface="Calibri" charset="0"/>
              <a:sym typeface="Gill Sans" charset="0"/>
            </a:endParaRPr>
          </a:p>
        </p:txBody>
      </p:sp>
      <p:sp>
        <p:nvSpPr>
          <p:cNvPr id="172" name="Rectangle 171"/>
          <p:cNvSpPr/>
          <p:nvPr/>
        </p:nvSpPr>
        <p:spPr bwMode="auto">
          <a:xfrm>
            <a:off x="12434092" y="8646385"/>
            <a:ext cx="1011407" cy="1956031"/>
          </a:xfrm>
          <a:prstGeom prst="rect">
            <a:avLst/>
          </a:prstGeom>
          <a:solidFill>
            <a:srgbClr val="EBEBEB"/>
          </a:solidFill>
          <a:ln w="25400" cap="flat" cmpd="sng" algn="ctr">
            <a:solidFill>
              <a:srgbClr val="EAEAEA"/>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sp>
        <p:nvSpPr>
          <p:cNvPr id="173" name="Rectangle 172"/>
          <p:cNvSpPr/>
          <p:nvPr/>
        </p:nvSpPr>
        <p:spPr bwMode="auto">
          <a:xfrm>
            <a:off x="6183637" y="9425876"/>
            <a:ext cx="1011407" cy="1968628"/>
          </a:xfrm>
          <a:prstGeom prst="rect">
            <a:avLst/>
          </a:prstGeom>
          <a:solidFill>
            <a:srgbClr val="EBEBEB"/>
          </a:solidFill>
          <a:ln w="25400" cap="flat" cmpd="sng" algn="ctr">
            <a:solidFill>
              <a:srgbClr val="EAEAEA"/>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spTree>
    <p:extLst>
      <p:ext uri="{BB962C8B-B14F-4D97-AF65-F5344CB8AC3E}">
        <p14:creationId xmlns:p14="http://schemas.microsoft.com/office/powerpoint/2010/main" val="415006541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Oval 110"/>
          <p:cNvSpPr/>
          <p:nvPr/>
        </p:nvSpPr>
        <p:spPr bwMode="auto">
          <a:xfrm>
            <a:off x="16370336" y="7840828"/>
            <a:ext cx="1294272" cy="1294272"/>
          </a:xfrm>
          <a:prstGeom prst="ellipse">
            <a:avLst/>
          </a:prstGeom>
          <a:solidFill>
            <a:schemeClr val="bg1"/>
          </a:solidFill>
          <a:ln w="5397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sp>
        <p:nvSpPr>
          <p:cNvPr id="112" name="Text Placeholder 3"/>
          <p:cNvSpPr txBox="1">
            <a:spLocks/>
          </p:cNvSpPr>
          <p:nvPr/>
        </p:nvSpPr>
        <p:spPr>
          <a:xfrm>
            <a:off x="15509436" y="9061073"/>
            <a:ext cx="3206968" cy="745550"/>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marR="0" lvl="0" indent="0" algn="ctr" defTabSz="914400" rtl="0" eaLnBrk="1" fontAlgn="base" latinLnBrk="0" hangingPunct="1">
              <a:lnSpc>
                <a:spcPct val="100000"/>
              </a:lnSpc>
              <a:spcBef>
                <a:spcPts val="0"/>
              </a:spcBef>
              <a:spcAft>
                <a:spcPct val="0"/>
              </a:spcAft>
              <a:buClrTx/>
              <a:buSzPct val="171000"/>
              <a:buFont typeface="Gill Sans" charset="0"/>
              <a:buNone/>
              <a:tabLst/>
              <a:defRPr/>
            </a:pPr>
            <a:r>
              <a:rPr kumimoji="0" lang="en-US" sz="2800" b="1" i="1" u="none" strike="noStrike" kern="1200" cap="none" spc="0" normalizeH="0" baseline="0" noProof="0" dirty="0" smtClean="0">
                <a:ln>
                  <a:noFill/>
                </a:ln>
                <a:solidFill>
                  <a:srgbClr val="FFFFFF">
                    <a:lumMod val="50000"/>
                  </a:srgbClr>
                </a:solidFill>
                <a:effectLst/>
                <a:uLnTx/>
                <a:uFillTx/>
                <a:latin typeface="Calibri" charset="0"/>
                <a:cs typeface="Calibri" charset="0"/>
                <a:sym typeface="Gill Sans" charset="0"/>
              </a:rPr>
              <a:t>Refineries</a:t>
            </a:r>
            <a:endParaRPr kumimoji="0" lang="en-US" sz="2800" b="1" i="1" u="none" strike="noStrike" kern="1200" cap="none" spc="0" normalizeH="0" baseline="0" noProof="0" dirty="0">
              <a:ln>
                <a:noFill/>
              </a:ln>
              <a:solidFill>
                <a:srgbClr val="FFFFFF">
                  <a:lumMod val="50000"/>
                </a:srgbClr>
              </a:solidFill>
              <a:effectLst/>
              <a:uLnTx/>
              <a:uFillTx/>
              <a:latin typeface="Calibri" charset="0"/>
              <a:cs typeface="Calibri" charset="0"/>
              <a:sym typeface="Gill Sans" charset="0"/>
            </a:endParaRPr>
          </a:p>
        </p:txBody>
      </p:sp>
      <p:sp>
        <p:nvSpPr>
          <p:cNvPr id="2" name="Slide Number Placeholder 1"/>
          <p:cNvSpPr>
            <a:spLocks noGrp="1"/>
          </p:cNvSpPr>
          <p:nvPr>
            <p:ph type="sldNum" sz="quarter" idx="10"/>
          </p:nvPr>
        </p:nvSpPr>
        <p:spPr>
          <a:xfrm>
            <a:off x="22273120" y="12326241"/>
            <a:ext cx="981584" cy="805536"/>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1E7C23-2AAD-0D45-B01B-5A673730BB06}" type="slidenum">
              <a:rPr kumimoji="0" lang="en-US" sz="2400" b="0" i="0" u="none" strike="noStrike" kern="1200" cap="none" spc="0" normalizeH="0" baseline="0" noProof="0" smtClean="0">
                <a:ln>
                  <a:noFill/>
                </a:ln>
                <a:solidFill>
                  <a:srgbClr val="004494"/>
                </a:solidFill>
                <a:effectLst/>
                <a:uLnTx/>
                <a:uFillTx/>
                <a:latin typeface="Calibri" charset="0"/>
                <a:cs typeface="Calibri" charset="0"/>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2400" b="0" i="0" u="none" strike="noStrike" kern="1200" cap="none" spc="0" normalizeH="0" baseline="0" noProof="0" dirty="0">
              <a:ln>
                <a:noFill/>
              </a:ln>
              <a:solidFill>
                <a:srgbClr val="004494"/>
              </a:solidFill>
              <a:effectLst/>
              <a:uLnTx/>
              <a:uFillTx/>
              <a:latin typeface="Calibri" charset="0"/>
              <a:cs typeface="Calibri" charset="0"/>
              <a:sym typeface="Gill Sans" charset="0"/>
            </a:endParaRPr>
          </a:p>
        </p:txBody>
      </p:sp>
      <p:sp>
        <p:nvSpPr>
          <p:cNvPr id="3" name="Content Placeholder 2"/>
          <p:cNvSpPr>
            <a:spLocks noGrp="1"/>
          </p:cNvSpPr>
          <p:nvPr>
            <p:ph sz="quarter" idx="20"/>
          </p:nvPr>
        </p:nvSpPr>
        <p:spPr>
          <a:xfrm>
            <a:off x="943860" y="606019"/>
            <a:ext cx="20234248" cy="830997"/>
          </a:xfrm>
        </p:spPr>
        <p:txBody>
          <a:bodyPr/>
          <a:lstStyle/>
          <a:p>
            <a:r>
              <a:rPr lang="en-US" dirty="0" smtClean="0"/>
              <a:t>Today’s H</a:t>
            </a:r>
            <a:r>
              <a:rPr lang="en-US" baseline="-25000" dirty="0" smtClean="0"/>
              <a:t>2</a:t>
            </a:r>
            <a:r>
              <a:rPr lang="en-US" dirty="0" smtClean="0"/>
              <a:t> </a:t>
            </a:r>
            <a:r>
              <a:rPr lang="en-GB" dirty="0" smtClean="0"/>
              <a:t>Production: enabler of Sectorial integration</a:t>
            </a:r>
            <a:endParaRPr lang="en-US" dirty="0"/>
          </a:p>
        </p:txBody>
      </p:sp>
      <p:sp>
        <p:nvSpPr>
          <p:cNvPr id="5" name="Rounded Rectangle 4"/>
          <p:cNvSpPr/>
          <p:nvPr/>
        </p:nvSpPr>
        <p:spPr bwMode="auto">
          <a:xfrm>
            <a:off x="3118991" y="3376456"/>
            <a:ext cx="20018821" cy="1008112"/>
          </a:xfrm>
          <a:prstGeom prst="roundRect">
            <a:avLst/>
          </a:prstGeom>
          <a:solidFill>
            <a:srgbClr val="25A14D"/>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fr-FR" sz="3000" b="1" i="0" u="none" strike="noStrike" kern="1200" cap="none" spc="0" normalizeH="0" baseline="0" noProof="0" dirty="0" smtClean="0">
                <a:ln>
                  <a:noFill/>
                </a:ln>
                <a:solidFill>
                  <a:srgbClr val="FFFFFF"/>
                </a:solidFill>
                <a:effectLst/>
                <a:uLnTx/>
                <a:uFillTx/>
                <a:latin typeface="Calibri" charset="0"/>
                <a:ea typeface="Calibri" charset="0"/>
                <a:cs typeface="Calibri" charset="0"/>
                <a:sym typeface="Gill Sans" charset="0"/>
              </a:rPr>
              <a:t>	POWER GRID</a:t>
            </a:r>
            <a:endParaRPr kumimoji="0" lang="en-US" sz="3000" b="1" i="0" u="none" strike="noStrike" kern="1200" cap="none" spc="0" normalizeH="0" baseline="0" noProof="0" dirty="0">
              <a:ln>
                <a:noFill/>
              </a:ln>
              <a:solidFill>
                <a:srgbClr val="FFFFFF"/>
              </a:solidFill>
              <a:effectLst/>
              <a:uLnTx/>
              <a:uFillTx/>
              <a:latin typeface="Calibri" charset="0"/>
              <a:ea typeface="Calibri" charset="0"/>
              <a:cs typeface="Calibri" charset="0"/>
              <a:sym typeface="Gill Sans" charset="0"/>
            </a:endParaRPr>
          </a:p>
        </p:txBody>
      </p:sp>
      <p:sp>
        <p:nvSpPr>
          <p:cNvPr id="6" name="Rounded Rectangle 5"/>
          <p:cNvSpPr/>
          <p:nvPr/>
        </p:nvSpPr>
        <p:spPr bwMode="auto">
          <a:xfrm>
            <a:off x="3117954" y="12341348"/>
            <a:ext cx="20019859" cy="1008112"/>
          </a:xfrm>
          <a:prstGeom prst="roundRect">
            <a:avLst/>
          </a:prstGeom>
          <a:solidFill>
            <a:srgbClr val="3DA7AB"/>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000" b="1" i="0" u="none" strike="noStrike" kern="1200" cap="none" spc="0" normalizeH="0" baseline="0" noProof="0" dirty="0" smtClean="0">
                <a:ln>
                  <a:noFill/>
                </a:ln>
                <a:solidFill>
                  <a:srgbClr val="FFFFFF"/>
                </a:solidFill>
                <a:effectLst/>
                <a:uLnTx/>
                <a:uFillTx/>
                <a:latin typeface="Calibri" charset="0"/>
                <a:ea typeface="Calibri" charset="0"/>
                <a:cs typeface="Calibri" charset="0"/>
                <a:sym typeface="Gill Sans" charset="0"/>
              </a:rPr>
              <a:t>		GAS GRID</a:t>
            </a:r>
            <a:endParaRPr kumimoji="0" lang="en-US" sz="3000" b="1" i="0" u="none" strike="noStrike" kern="1200" cap="none" spc="0" normalizeH="0" baseline="0" noProof="0" dirty="0">
              <a:ln>
                <a:noFill/>
              </a:ln>
              <a:solidFill>
                <a:srgbClr val="FFFFFF"/>
              </a:solidFill>
              <a:effectLst/>
              <a:uLnTx/>
              <a:uFillTx/>
              <a:latin typeface="Calibri" charset="0"/>
              <a:ea typeface="Calibri" charset="0"/>
              <a:cs typeface="Calibri" charset="0"/>
              <a:sym typeface="Gill Sans" charset="0"/>
            </a:endParaRPr>
          </a:p>
        </p:txBody>
      </p:sp>
      <p:sp>
        <p:nvSpPr>
          <p:cNvPr id="8" name="Oval 7"/>
          <p:cNvSpPr/>
          <p:nvPr/>
        </p:nvSpPr>
        <p:spPr bwMode="auto">
          <a:xfrm>
            <a:off x="11473427" y="3233376"/>
            <a:ext cx="1294272" cy="1294272"/>
          </a:xfrm>
          <a:prstGeom prst="ellipse">
            <a:avLst/>
          </a:prstGeom>
          <a:solidFill>
            <a:schemeClr val="bg1"/>
          </a:solidFill>
          <a:ln w="53975" cap="flat" cmpd="sng" algn="ctr">
            <a:solidFill>
              <a:srgbClr val="25A14D"/>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sp>
        <p:nvSpPr>
          <p:cNvPr id="9" name="Oval 8"/>
          <p:cNvSpPr/>
          <p:nvPr/>
        </p:nvSpPr>
        <p:spPr bwMode="auto">
          <a:xfrm>
            <a:off x="11473427" y="12189274"/>
            <a:ext cx="1294272" cy="1294272"/>
          </a:xfrm>
          <a:prstGeom prst="ellipse">
            <a:avLst/>
          </a:prstGeom>
          <a:solidFill>
            <a:schemeClr val="bg1"/>
          </a:solidFill>
          <a:ln w="53975" cap="flat" cmpd="sng" algn="ctr">
            <a:solidFill>
              <a:srgbClr val="3DA7AB"/>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cxnSp>
        <p:nvCxnSpPr>
          <p:cNvPr id="11" name="Straight Connector 10"/>
          <p:cNvCxnSpPr/>
          <p:nvPr/>
        </p:nvCxnSpPr>
        <p:spPr bwMode="auto">
          <a:xfrm>
            <a:off x="1809138" y="4010547"/>
            <a:ext cx="33310" cy="5796076"/>
          </a:xfrm>
          <a:prstGeom prst="line">
            <a:avLst/>
          </a:prstGeom>
          <a:blipFill dpi="0" rotWithShape="0">
            <a:blip r:embed="rId3">
              <a:extLst>
                <a:ext uri="{28A0092B-C50C-407E-A947-70E740481C1C}">
                  <a14:useLocalDpi xmlns:a14="http://schemas.microsoft.com/office/drawing/2010/main" val="0"/>
                </a:ext>
              </a:extLst>
            </a:blip>
            <a:srcRect/>
            <a:tile tx="0" ty="0" sx="100000" sy="100000" flip="none" algn="tl"/>
          </a:blipFill>
          <a:ln w="69850" cap="flat" cmpd="sng" algn="ctr">
            <a:solidFill>
              <a:srgbClr val="25A14D"/>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3" name="Oval 12"/>
          <p:cNvSpPr/>
          <p:nvPr/>
        </p:nvSpPr>
        <p:spPr bwMode="auto">
          <a:xfrm>
            <a:off x="881031" y="4078966"/>
            <a:ext cx="1931191" cy="2054952"/>
          </a:xfrm>
          <a:prstGeom prst="ellipse">
            <a:avLst/>
          </a:prstGeom>
          <a:solidFill>
            <a:schemeClr val="bg1"/>
          </a:solidFill>
          <a:ln w="53975" cap="flat" cmpd="sng" algn="ctr">
            <a:solidFill>
              <a:srgbClr val="25A14D"/>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sp>
        <p:nvSpPr>
          <p:cNvPr id="14" name="Oval 13"/>
          <p:cNvSpPr/>
          <p:nvPr/>
        </p:nvSpPr>
        <p:spPr bwMode="auto">
          <a:xfrm>
            <a:off x="818896" y="6179684"/>
            <a:ext cx="1996705" cy="2021977"/>
          </a:xfrm>
          <a:prstGeom prst="ellipse">
            <a:avLst/>
          </a:prstGeom>
          <a:solidFill>
            <a:schemeClr val="bg1"/>
          </a:solidFill>
          <a:ln w="53975" cap="flat" cmpd="sng" algn="ctr">
            <a:solidFill>
              <a:srgbClr val="25A14D"/>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sp>
        <p:nvSpPr>
          <p:cNvPr id="19" name="Text Placeholder 3"/>
          <p:cNvSpPr txBox="1">
            <a:spLocks/>
          </p:cNvSpPr>
          <p:nvPr/>
        </p:nvSpPr>
        <p:spPr>
          <a:xfrm>
            <a:off x="2884680" y="4913755"/>
            <a:ext cx="3186640" cy="635393"/>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marR="0" lvl="0" indent="0" algn="l" defTabSz="914400" rtl="0" eaLnBrk="1" fontAlgn="base" latinLnBrk="0" hangingPunct="1">
              <a:lnSpc>
                <a:spcPct val="100000"/>
              </a:lnSpc>
              <a:spcBef>
                <a:spcPts val="0"/>
              </a:spcBef>
              <a:spcAft>
                <a:spcPct val="0"/>
              </a:spcAft>
              <a:buClrTx/>
              <a:buSzPct val="171000"/>
              <a:buFont typeface="Gill Sans" charset="0"/>
              <a:buNone/>
              <a:tabLst/>
              <a:defRPr/>
            </a:pPr>
            <a:r>
              <a:rPr kumimoji="0" lang="en-US" sz="3200" b="1" i="1" u="none" strike="noStrike" kern="1200" cap="none" spc="0" normalizeH="0" baseline="0" noProof="0" dirty="0" smtClean="0">
                <a:ln>
                  <a:noFill/>
                </a:ln>
                <a:solidFill>
                  <a:srgbClr val="25A14D"/>
                </a:solidFill>
                <a:effectLst/>
                <a:uLnTx/>
                <a:uFillTx/>
                <a:latin typeface="Calibri" charset="0"/>
                <a:cs typeface="Calibri" charset="0"/>
                <a:sym typeface="Gill Sans" charset="0"/>
              </a:rPr>
              <a:t>Wind turbine</a:t>
            </a:r>
            <a:endParaRPr kumimoji="0" lang="en-US" sz="3200" b="1" i="1" u="none" strike="noStrike" kern="1200" cap="none" spc="0" normalizeH="0" baseline="0" noProof="0" dirty="0">
              <a:ln>
                <a:noFill/>
              </a:ln>
              <a:solidFill>
                <a:srgbClr val="25A14D"/>
              </a:solidFill>
              <a:effectLst/>
              <a:uLnTx/>
              <a:uFillTx/>
              <a:latin typeface="Calibri" charset="0"/>
              <a:cs typeface="Calibri" charset="0"/>
              <a:sym typeface="Gill Sans" charset="0"/>
            </a:endParaRPr>
          </a:p>
        </p:txBody>
      </p:sp>
      <p:sp>
        <p:nvSpPr>
          <p:cNvPr id="20" name="Text Placeholder 3"/>
          <p:cNvSpPr txBox="1">
            <a:spLocks/>
          </p:cNvSpPr>
          <p:nvPr/>
        </p:nvSpPr>
        <p:spPr>
          <a:xfrm>
            <a:off x="2884680" y="6606983"/>
            <a:ext cx="3186640" cy="635393"/>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marR="0" lvl="0" indent="0" algn="l" defTabSz="914400" rtl="0" eaLnBrk="1" fontAlgn="base" latinLnBrk="0" hangingPunct="1">
              <a:lnSpc>
                <a:spcPct val="100000"/>
              </a:lnSpc>
              <a:spcBef>
                <a:spcPts val="0"/>
              </a:spcBef>
              <a:spcAft>
                <a:spcPct val="0"/>
              </a:spcAft>
              <a:buClrTx/>
              <a:buSzPct val="171000"/>
              <a:buFont typeface="Gill Sans" charset="0"/>
              <a:buNone/>
              <a:tabLst/>
              <a:defRPr/>
            </a:pPr>
            <a:r>
              <a:rPr kumimoji="0" lang="en-US" sz="3200" b="1" i="1" u="none" strike="noStrike" kern="1200" cap="none" spc="0" normalizeH="0" baseline="0" noProof="0" dirty="0" smtClean="0">
                <a:ln>
                  <a:noFill/>
                </a:ln>
                <a:solidFill>
                  <a:srgbClr val="25A14D"/>
                </a:solidFill>
                <a:effectLst/>
                <a:uLnTx/>
                <a:uFillTx/>
                <a:latin typeface="Calibri" charset="0"/>
                <a:cs typeface="Calibri" charset="0"/>
                <a:sym typeface="Gill Sans" charset="0"/>
              </a:rPr>
              <a:t>Solar PV</a:t>
            </a:r>
            <a:endParaRPr kumimoji="0" lang="en-US" sz="3200" b="1" i="1" u="none" strike="noStrike" kern="1200" cap="none" spc="0" normalizeH="0" baseline="0" noProof="0" dirty="0">
              <a:ln>
                <a:noFill/>
              </a:ln>
              <a:solidFill>
                <a:srgbClr val="25A14D"/>
              </a:solidFill>
              <a:effectLst/>
              <a:uLnTx/>
              <a:uFillTx/>
              <a:latin typeface="Calibri" charset="0"/>
              <a:cs typeface="Calibri" charset="0"/>
              <a:sym typeface="Gill Sans" charset="0"/>
            </a:endParaRPr>
          </a:p>
        </p:txBody>
      </p:sp>
      <p:sp>
        <p:nvSpPr>
          <p:cNvPr id="21" name="Rounded Rectangle 20"/>
          <p:cNvSpPr/>
          <p:nvPr/>
        </p:nvSpPr>
        <p:spPr>
          <a:xfrm>
            <a:off x="2431976" y="8191098"/>
            <a:ext cx="3292791" cy="1949125"/>
          </a:xfrm>
          <a:prstGeom prst="roundRect">
            <a:avLst>
              <a:gd name="adj" fmla="val 5506"/>
            </a:avLst>
          </a:prstGeom>
          <a:solidFill>
            <a:schemeClr val="bg1"/>
          </a:solidFill>
          <a:ln w="12700">
            <a:solidFill>
              <a:srgbClr val="7F7F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934" b="0" i="0" u="none" strike="noStrike" kern="1200" cap="none" spc="0" normalizeH="0" baseline="0" noProof="0" dirty="0">
              <a:ln>
                <a:noFill/>
              </a:ln>
              <a:solidFill>
                <a:srgbClr val="FFFFFF"/>
              </a:solidFill>
              <a:effectLst/>
              <a:uLnTx/>
              <a:uFillTx/>
              <a:latin typeface="Gill Sans"/>
              <a:ea typeface="+mn-ea"/>
              <a:cs typeface="+mn-cs"/>
              <a:sym typeface="Gill Sans" charset="0"/>
            </a:endParaRPr>
          </a:p>
        </p:txBody>
      </p:sp>
      <p:sp>
        <p:nvSpPr>
          <p:cNvPr id="22" name="Text Placeholder 3"/>
          <p:cNvSpPr txBox="1">
            <a:spLocks/>
          </p:cNvSpPr>
          <p:nvPr/>
        </p:nvSpPr>
        <p:spPr>
          <a:xfrm>
            <a:off x="2668656" y="7517769"/>
            <a:ext cx="3186640" cy="635393"/>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marR="0" lvl="0" indent="0" algn="l" defTabSz="914400" rtl="0" eaLnBrk="1" fontAlgn="base" latinLnBrk="0" hangingPunct="1">
              <a:lnSpc>
                <a:spcPct val="100000"/>
              </a:lnSpc>
              <a:spcBef>
                <a:spcPts val="0"/>
              </a:spcBef>
              <a:spcAft>
                <a:spcPct val="0"/>
              </a:spcAft>
              <a:buClrTx/>
              <a:buSzPct val="171000"/>
              <a:buFont typeface="Gill Sans" charset="0"/>
              <a:buNone/>
              <a:tabLst/>
              <a:defRPr/>
            </a:pPr>
            <a:r>
              <a:rPr kumimoji="0" lang="en-US" sz="3200" b="1" i="1" u="none" strike="noStrike" kern="1200" cap="none" spc="0" normalizeH="0" baseline="0" noProof="0" dirty="0" smtClean="0">
                <a:ln>
                  <a:noFill/>
                </a:ln>
                <a:solidFill>
                  <a:srgbClr val="7F7F7F"/>
                </a:solidFill>
                <a:effectLst/>
                <a:uLnTx/>
                <a:uFillTx/>
                <a:latin typeface="Calibri" charset="0"/>
                <a:cs typeface="Calibri" charset="0"/>
                <a:sym typeface="Gill Sans" charset="0"/>
              </a:rPr>
              <a:t>Power-to-power</a:t>
            </a:r>
            <a:endParaRPr kumimoji="0" lang="en-US" sz="3200" b="1" i="1" u="none" strike="noStrike" kern="1200" cap="none" spc="0" normalizeH="0" baseline="0" noProof="0" dirty="0">
              <a:ln>
                <a:noFill/>
              </a:ln>
              <a:solidFill>
                <a:srgbClr val="7F7F7F"/>
              </a:solidFill>
              <a:effectLst/>
              <a:uLnTx/>
              <a:uFillTx/>
              <a:latin typeface="Calibri" charset="0"/>
              <a:cs typeface="Calibri" charset="0"/>
              <a:sym typeface="Gill Sans" charset="0"/>
            </a:endParaRPr>
          </a:p>
        </p:txBody>
      </p:sp>
      <p:sp>
        <p:nvSpPr>
          <p:cNvPr id="25" name="Content Placeholder 1"/>
          <p:cNvSpPr txBox="1">
            <a:spLocks/>
          </p:cNvSpPr>
          <p:nvPr/>
        </p:nvSpPr>
        <p:spPr>
          <a:xfrm>
            <a:off x="2447663" y="8361900"/>
            <a:ext cx="3148776" cy="1447552"/>
          </a:xfrm>
          <a:prstGeom prst="rect">
            <a:avLst/>
          </a:prstGeom>
        </p:spPr>
        <p:txBody>
          <a:bodyPr/>
          <a:lstStyle>
            <a:lvl1pPr marL="1117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1pPr>
            <a:lvl2pPr marL="15621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2pPr>
            <a:lvl3pPr marL="2006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3pPr>
            <a:lvl4pPr marL="24511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4pPr>
            <a:lvl5pPr marL="2895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7500" marR="0" lvl="0" indent="0" algn="ctr" defTabSz="914400" rtl="0" eaLnBrk="1" fontAlgn="base" latinLnBrk="0" hangingPunct="1">
              <a:lnSpc>
                <a:spcPct val="100000"/>
              </a:lnSpc>
              <a:spcBef>
                <a:spcPts val="800"/>
              </a:spcBef>
              <a:spcAft>
                <a:spcPct val="0"/>
              </a:spcAft>
              <a:buClrTx/>
              <a:buSzPct val="171000"/>
              <a:buFont typeface="Gill Sans" charset="0"/>
              <a:buNone/>
              <a:tabLst/>
              <a:defRPr/>
            </a:pPr>
            <a:r>
              <a:rPr kumimoji="0" lang="en-US" sz="3000" b="1" i="0" u="none" strike="noStrike" kern="1200" cap="none" spc="0" normalizeH="0" baseline="0" noProof="0" dirty="0" smtClean="0">
                <a:ln>
                  <a:noFill/>
                </a:ln>
                <a:solidFill>
                  <a:srgbClr val="004494"/>
                </a:solidFill>
                <a:effectLst/>
                <a:uLnTx/>
                <a:uFillTx/>
                <a:latin typeface="Calibri" charset="0"/>
                <a:ea typeface="Calibri" charset="0"/>
                <a:cs typeface="Calibri" charset="0"/>
                <a:sym typeface="Gill Sans" charset="0"/>
              </a:rPr>
              <a:t>Gas turbines</a:t>
            </a:r>
          </a:p>
          <a:p>
            <a:pPr marL="317500" marR="0" lvl="0" indent="0" algn="ctr" defTabSz="914400" rtl="0" eaLnBrk="1" fontAlgn="base" latinLnBrk="0" hangingPunct="1">
              <a:lnSpc>
                <a:spcPct val="100000"/>
              </a:lnSpc>
              <a:spcBef>
                <a:spcPts val="800"/>
              </a:spcBef>
              <a:spcAft>
                <a:spcPct val="0"/>
              </a:spcAft>
              <a:buClrTx/>
              <a:buSzPct val="171000"/>
              <a:buFont typeface="Gill Sans" charset="0"/>
              <a:buNone/>
              <a:tabLst/>
              <a:defRPr/>
            </a:pPr>
            <a:r>
              <a:rPr kumimoji="0" lang="en-US" sz="3000" b="1" i="0" u="none" strike="noStrike" kern="1200" cap="none" spc="0" normalizeH="0" baseline="0" noProof="0" dirty="0" smtClean="0">
                <a:ln>
                  <a:noFill/>
                </a:ln>
                <a:solidFill>
                  <a:srgbClr val="004494"/>
                </a:solidFill>
                <a:effectLst/>
                <a:uLnTx/>
                <a:uFillTx/>
                <a:latin typeface="Calibri" charset="0"/>
                <a:ea typeface="Calibri" charset="0"/>
                <a:cs typeface="Calibri" charset="0"/>
                <a:sym typeface="Gill Sans" charset="0"/>
              </a:rPr>
              <a:t>Fuel Cells</a:t>
            </a:r>
          </a:p>
          <a:p>
            <a:pPr marL="317500" marR="0" lvl="0" indent="0" algn="ctr" defTabSz="914400" rtl="0" eaLnBrk="1" fontAlgn="base" latinLnBrk="0" hangingPunct="1">
              <a:lnSpc>
                <a:spcPct val="100000"/>
              </a:lnSpc>
              <a:spcBef>
                <a:spcPts val="800"/>
              </a:spcBef>
              <a:spcAft>
                <a:spcPct val="0"/>
              </a:spcAft>
              <a:buClrTx/>
              <a:buSzPct val="171000"/>
              <a:buFont typeface="Gill Sans" charset="0"/>
              <a:buNone/>
              <a:tabLst/>
              <a:defRPr/>
            </a:pPr>
            <a:r>
              <a:rPr kumimoji="0" lang="en-US" sz="3000" b="1" i="0" u="none" strike="noStrike" kern="1200" cap="none" spc="0" normalizeH="0" baseline="0" noProof="0" dirty="0" smtClean="0">
                <a:ln>
                  <a:noFill/>
                </a:ln>
                <a:solidFill>
                  <a:srgbClr val="004494"/>
                </a:solidFill>
                <a:effectLst/>
                <a:uLnTx/>
                <a:uFillTx/>
                <a:latin typeface="Calibri" charset="0"/>
                <a:ea typeface="Calibri" charset="0"/>
                <a:cs typeface="Calibri" charset="0"/>
                <a:sym typeface="Gill Sans" charset="0"/>
              </a:rPr>
              <a:t>CHP</a:t>
            </a:r>
            <a:endParaRPr kumimoji="0" lang="en-US" sz="3000" b="1" i="0" u="none" strike="noStrike" kern="1200" cap="none" spc="0" normalizeH="0" baseline="0" noProof="0" dirty="0">
              <a:ln>
                <a:noFill/>
              </a:ln>
              <a:solidFill>
                <a:srgbClr val="004494"/>
              </a:solidFill>
              <a:effectLst/>
              <a:uLnTx/>
              <a:uFillTx/>
              <a:latin typeface="Calibri" charset="0"/>
              <a:ea typeface="Calibri" charset="0"/>
              <a:cs typeface="Calibri" charset="0"/>
              <a:sym typeface="Gill Sans" charset="0"/>
            </a:endParaRPr>
          </a:p>
        </p:txBody>
      </p:sp>
      <p:cxnSp>
        <p:nvCxnSpPr>
          <p:cNvPr id="26" name="Straight Arrow Connector 25"/>
          <p:cNvCxnSpPr/>
          <p:nvPr/>
        </p:nvCxnSpPr>
        <p:spPr bwMode="auto">
          <a:xfrm>
            <a:off x="4168655" y="10005528"/>
            <a:ext cx="0" cy="536044"/>
          </a:xfrm>
          <a:prstGeom prst="straightConnector1">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 name="Text Placeholder 3"/>
          <p:cNvSpPr txBox="1">
            <a:spLocks/>
          </p:cNvSpPr>
          <p:nvPr/>
        </p:nvSpPr>
        <p:spPr>
          <a:xfrm>
            <a:off x="5448321" y="10511090"/>
            <a:ext cx="1444961" cy="745550"/>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marR="0" lvl="0" indent="0" algn="ctr" defTabSz="914400" rtl="0" eaLnBrk="1" fontAlgn="base" latinLnBrk="0" hangingPunct="1">
              <a:lnSpc>
                <a:spcPct val="100000"/>
              </a:lnSpc>
              <a:spcBef>
                <a:spcPts val="0"/>
              </a:spcBef>
              <a:spcAft>
                <a:spcPct val="0"/>
              </a:spcAft>
              <a:buClrTx/>
              <a:buSzPct val="171000"/>
              <a:buFont typeface="Gill Sans" charset="0"/>
              <a:buNone/>
              <a:tabLst/>
              <a:defRPr/>
            </a:pPr>
            <a:r>
              <a:rPr kumimoji="0" lang="en-US" sz="3200" b="1" i="1" u="none" strike="noStrike" kern="1200" cap="none" spc="0" normalizeH="0" baseline="0" noProof="0" dirty="0" smtClean="0">
                <a:ln>
                  <a:noFill/>
                </a:ln>
                <a:solidFill>
                  <a:srgbClr val="FFFFFF">
                    <a:lumMod val="50000"/>
                  </a:srgbClr>
                </a:solidFill>
                <a:effectLst/>
                <a:uLnTx/>
                <a:uFillTx/>
                <a:latin typeface="Calibri" charset="0"/>
                <a:cs typeface="Calibri" charset="0"/>
                <a:sym typeface="Gill Sans" charset="0"/>
              </a:rPr>
              <a:t>Heat</a:t>
            </a:r>
            <a:endParaRPr kumimoji="0" lang="en-US" sz="3200" b="1" i="1" u="none" strike="noStrike" kern="1200" cap="none" spc="0" normalizeH="0" baseline="0" noProof="0" dirty="0">
              <a:ln>
                <a:noFill/>
              </a:ln>
              <a:solidFill>
                <a:srgbClr val="FFFFFF">
                  <a:lumMod val="50000"/>
                </a:srgbClr>
              </a:solidFill>
              <a:effectLst/>
              <a:uLnTx/>
              <a:uFillTx/>
              <a:latin typeface="Calibri" charset="0"/>
              <a:cs typeface="Calibri" charset="0"/>
              <a:sym typeface="Gill Sans" charset="0"/>
            </a:endParaRPr>
          </a:p>
        </p:txBody>
      </p:sp>
      <p:sp>
        <p:nvSpPr>
          <p:cNvPr id="28" name="Rounded Rectangle 27"/>
          <p:cNvSpPr/>
          <p:nvPr/>
        </p:nvSpPr>
        <p:spPr>
          <a:xfrm>
            <a:off x="7898458" y="9387567"/>
            <a:ext cx="3629648" cy="2022859"/>
          </a:xfrm>
          <a:prstGeom prst="roundRect">
            <a:avLst>
              <a:gd name="adj" fmla="val 5506"/>
            </a:avLst>
          </a:prstGeom>
          <a:solidFill>
            <a:schemeClr val="bg1"/>
          </a:solidFill>
          <a:ln w="12700">
            <a:solidFill>
              <a:srgbClr val="7F7F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934" b="0" i="0" u="none" strike="noStrike" kern="1200" cap="none" spc="0" normalizeH="0" baseline="0" noProof="0" dirty="0">
              <a:ln>
                <a:noFill/>
              </a:ln>
              <a:solidFill>
                <a:srgbClr val="FFFFFF"/>
              </a:solidFill>
              <a:effectLst/>
              <a:uLnTx/>
              <a:uFillTx/>
              <a:latin typeface="Gill Sans"/>
              <a:ea typeface="+mn-ea"/>
              <a:cs typeface="+mn-cs"/>
              <a:sym typeface="Gill Sans" charset="0"/>
            </a:endParaRPr>
          </a:p>
        </p:txBody>
      </p:sp>
      <p:sp>
        <p:nvSpPr>
          <p:cNvPr id="29" name="Content Placeholder 1"/>
          <p:cNvSpPr txBox="1">
            <a:spLocks/>
          </p:cNvSpPr>
          <p:nvPr/>
        </p:nvSpPr>
        <p:spPr>
          <a:xfrm>
            <a:off x="7583488" y="9587165"/>
            <a:ext cx="2531455" cy="581067"/>
          </a:xfrm>
          <a:prstGeom prst="rect">
            <a:avLst/>
          </a:prstGeom>
        </p:spPr>
        <p:txBody>
          <a:bodyPr/>
          <a:lstStyle>
            <a:lvl1pPr marL="1117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1pPr>
            <a:lvl2pPr marL="15621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2pPr>
            <a:lvl3pPr marL="2006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3pPr>
            <a:lvl4pPr marL="24511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4pPr>
            <a:lvl5pPr marL="2895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7500" marR="0" lvl="0" indent="0" algn="l" defTabSz="914400" rtl="0" eaLnBrk="1" fontAlgn="base" latinLnBrk="0" hangingPunct="1">
              <a:lnSpc>
                <a:spcPct val="100000"/>
              </a:lnSpc>
              <a:spcBef>
                <a:spcPts val="800"/>
              </a:spcBef>
              <a:spcAft>
                <a:spcPct val="0"/>
              </a:spcAft>
              <a:buClrTx/>
              <a:buSzPct val="171000"/>
              <a:buFont typeface="Gill Sans" charset="0"/>
              <a:buNone/>
              <a:tabLst/>
              <a:defRPr/>
            </a:pPr>
            <a:r>
              <a:rPr kumimoji="0" lang="en-US" sz="2800" b="1" i="0" u="none" strike="noStrike" kern="1200" cap="none" spc="0" normalizeH="0" baseline="0" noProof="0" dirty="0" err="1" smtClean="0">
                <a:ln>
                  <a:noFill/>
                </a:ln>
                <a:solidFill>
                  <a:srgbClr val="004494"/>
                </a:solidFill>
                <a:effectLst/>
                <a:uLnTx/>
                <a:uFillTx/>
                <a:latin typeface="Calibri" charset="0"/>
                <a:ea typeface="Calibri" charset="0"/>
                <a:cs typeface="Calibri" charset="0"/>
                <a:sym typeface="Gill Sans" charset="0"/>
              </a:rPr>
              <a:t>Methanation</a:t>
            </a:r>
            <a:endParaRPr kumimoji="0" lang="en-US" sz="2800" b="1" i="0" u="none" strike="noStrike" kern="1200" cap="none" spc="0" normalizeH="0" baseline="0" noProof="0" dirty="0">
              <a:ln>
                <a:noFill/>
              </a:ln>
              <a:solidFill>
                <a:srgbClr val="004494"/>
              </a:solidFill>
              <a:effectLst/>
              <a:uLnTx/>
              <a:uFillTx/>
              <a:latin typeface="Calibri" charset="0"/>
              <a:ea typeface="Calibri" charset="0"/>
              <a:cs typeface="Calibri" charset="0"/>
              <a:sym typeface="Gill Sans" charset="0"/>
            </a:endParaRPr>
          </a:p>
        </p:txBody>
      </p:sp>
      <p:sp>
        <p:nvSpPr>
          <p:cNvPr id="30" name="Content Placeholder 1"/>
          <p:cNvSpPr txBox="1">
            <a:spLocks/>
          </p:cNvSpPr>
          <p:nvPr/>
        </p:nvSpPr>
        <p:spPr>
          <a:xfrm>
            <a:off x="9758358" y="10720667"/>
            <a:ext cx="2030638" cy="590706"/>
          </a:xfrm>
          <a:prstGeom prst="rect">
            <a:avLst/>
          </a:prstGeom>
        </p:spPr>
        <p:txBody>
          <a:bodyPr/>
          <a:lstStyle>
            <a:lvl1pPr marL="1117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1pPr>
            <a:lvl2pPr marL="15621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2pPr>
            <a:lvl3pPr marL="2006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3pPr>
            <a:lvl4pPr marL="24511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4pPr>
            <a:lvl5pPr marL="2895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7500" marR="0" lvl="0" indent="0" algn="l" defTabSz="914400" rtl="0" eaLnBrk="1" fontAlgn="base" latinLnBrk="0" hangingPunct="1">
              <a:lnSpc>
                <a:spcPct val="100000"/>
              </a:lnSpc>
              <a:spcBef>
                <a:spcPts val="800"/>
              </a:spcBef>
              <a:spcAft>
                <a:spcPct val="0"/>
              </a:spcAft>
              <a:buClrTx/>
              <a:buSzPct val="171000"/>
              <a:buFont typeface="Gill Sans" charset="0"/>
              <a:buNone/>
              <a:tabLst/>
              <a:defRPr/>
            </a:pPr>
            <a:r>
              <a:rPr kumimoji="0" lang="en-US" sz="2800" b="1" i="0" u="none" strike="noStrike" kern="1200" cap="none" spc="0" normalizeH="0" baseline="0" noProof="0" dirty="0" smtClean="0">
                <a:ln>
                  <a:noFill/>
                </a:ln>
                <a:solidFill>
                  <a:srgbClr val="004494"/>
                </a:solidFill>
                <a:effectLst/>
                <a:uLnTx/>
                <a:uFillTx/>
                <a:latin typeface="Calibri" charset="0"/>
                <a:ea typeface="Calibri" charset="0"/>
                <a:cs typeface="Calibri" charset="0"/>
                <a:sym typeface="Gill Sans" charset="0"/>
              </a:rPr>
              <a:t>Blending</a:t>
            </a:r>
            <a:endParaRPr kumimoji="0" lang="en-US" sz="2800" b="1" i="0" u="none" strike="noStrike" kern="1200" cap="none" spc="0" normalizeH="0" baseline="0" noProof="0" dirty="0">
              <a:ln>
                <a:noFill/>
              </a:ln>
              <a:solidFill>
                <a:srgbClr val="004494"/>
              </a:solidFill>
              <a:effectLst/>
              <a:uLnTx/>
              <a:uFillTx/>
              <a:latin typeface="Calibri" charset="0"/>
              <a:ea typeface="Calibri" charset="0"/>
              <a:cs typeface="Calibri" charset="0"/>
              <a:sym typeface="Gill Sans" charset="0"/>
            </a:endParaRPr>
          </a:p>
        </p:txBody>
      </p:sp>
      <p:cxnSp>
        <p:nvCxnSpPr>
          <p:cNvPr id="31" name="Straight Arrow Connector 30"/>
          <p:cNvCxnSpPr/>
          <p:nvPr/>
        </p:nvCxnSpPr>
        <p:spPr bwMode="auto">
          <a:xfrm>
            <a:off x="7296858" y="9904145"/>
            <a:ext cx="426523" cy="21785"/>
          </a:xfrm>
          <a:prstGeom prst="straightConnector1">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2" name="Text Placeholder 3"/>
          <p:cNvSpPr txBox="1">
            <a:spLocks/>
          </p:cNvSpPr>
          <p:nvPr/>
        </p:nvSpPr>
        <p:spPr>
          <a:xfrm>
            <a:off x="6532987" y="9912287"/>
            <a:ext cx="1444961" cy="745550"/>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marR="0" lvl="0" indent="0" algn="ctr" defTabSz="914400" rtl="0" eaLnBrk="1" fontAlgn="base" latinLnBrk="0" hangingPunct="1">
              <a:lnSpc>
                <a:spcPct val="100000"/>
              </a:lnSpc>
              <a:spcBef>
                <a:spcPts val="0"/>
              </a:spcBef>
              <a:spcAft>
                <a:spcPct val="0"/>
              </a:spcAft>
              <a:buClrTx/>
              <a:buSzPct val="171000"/>
              <a:buFont typeface="Gill Sans" charset="0"/>
              <a:buNone/>
              <a:tabLst/>
              <a:defRPr/>
            </a:pPr>
            <a:r>
              <a:rPr kumimoji="0" lang="en-US" sz="3200" b="1" i="1" u="none" strike="noStrike" kern="1200" cap="none" spc="0" normalizeH="0" baseline="0" noProof="0" dirty="0" smtClean="0">
                <a:ln>
                  <a:noFill/>
                </a:ln>
                <a:solidFill>
                  <a:srgbClr val="FFFFFF">
                    <a:lumMod val="50000"/>
                  </a:srgbClr>
                </a:solidFill>
                <a:effectLst/>
                <a:uLnTx/>
                <a:uFillTx/>
                <a:latin typeface="Calibri" charset="0"/>
                <a:cs typeface="Calibri" charset="0"/>
                <a:sym typeface="Gill Sans" charset="0"/>
              </a:rPr>
              <a:t>CO</a:t>
            </a:r>
            <a:r>
              <a:rPr kumimoji="0" lang="en-US" sz="3200" b="1" i="1" u="none" strike="noStrike" kern="1200" cap="none" spc="0" normalizeH="0" baseline="-25000" noProof="0" dirty="0" smtClean="0">
                <a:ln>
                  <a:noFill/>
                </a:ln>
                <a:solidFill>
                  <a:srgbClr val="FFFFFF">
                    <a:lumMod val="50000"/>
                  </a:srgbClr>
                </a:solidFill>
                <a:effectLst/>
                <a:uLnTx/>
                <a:uFillTx/>
                <a:latin typeface="Calibri" charset="0"/>
                <a:cs typeface="Calibri" charset="0"/>
                <a:sym typeface="Gill Sans" charset="0"/>
              </a:rPr>
              <a:t>2</a:t>
            </a:r>
            <a:endParaRPr kumimoji="0" lang="en-US" sz="3200" b="1" i="1" u="none" strike="noStrike" kern="1200" cap="none" spc="0" normalizeH="0" baseline="-25000" noProof="0" dirty="0">
              <a:ln>
                <a:noFill/>
              </a:ln>
              <a:solidFill>
                <a:srgbClr val="FFFFFF">
                  <a:lumMod val="50000"/>
                </a:srgbClr>
              </a:solidFill>
              <a:effectLst/>
              <a:uLnTx/>
              <a:uFillTx/>
              <a:latin typeface="Calibri" charset="0"/>
              <a:cs typeface="Calibri" charset="0"/>
              <a:sym typeface="Gill Sans" charset="0"/>
            </a:endParaRPr>
          </a:p>
        </p:txBody>
      </p:sp>
      <p:cxnSp>
        <p:nvCxnSpPr>
          <p:cNvPr id="36" name="Straight Arrow Connector 35"/>
          <p:cNvCxnSpPr/>
          <p:nvPr/>
        </p:nvCxnSpPr>
        <p:spPr bwMode="auto">
          <a:xfrm>
            <a:off x="8936552" y="10086896"/>
            <a:ext cx="7016" cy="2192892"/>
          </a:xfrm>
          <a:prstGeom prst="straightConnector1">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rgbClr val="3DA7AB"/>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8" name="Straight Arrow Connector 37"/>
          <p:cNvCxnSpPr/>
          <p:nvPr/>
        </p:nvCxnSpPr>
        <p:spPr bwMode="auto">
          <a:xfrm>
            <a:off x="10773677" y="11173932"/>
            <a:ext cx="0" cy="1128361"/>
          </a:xfrm>
          <a:prstGeom prst="straightConnector1">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rgbClr val="3DA7AB"/>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41" name="Text Placeholder 3"/>
          <p:cNvSpPr txBox="1">
            <a:spLocks/>
          </p:cNvSpPr>
          <p:nvPr/>
        </p:nvSpPr>
        <p:spPr>
          <a:xfrm>
            <a:off x="7481669" y="8790483"/>
            <a:ext cx="3186640" cy="635393"/>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marR="0" lvl="0" indent="0" algn="l" defTabSz="914400" rtl="0" eaLnBrk="1" fontAlgn="base" latinLnBrk="0" hangingPunct="1">
              <a:lnSpc>
                <a:spcPct val="100000"/>
              </a:lnSpc>
              <a:spcBef>
                <a:spcPts val="0"/>
              </a:spcBef>
              <a:spcAft>
                <a:spcPct val="0"/>
              </a:spcAft>
              <a:buClrTx/>
              <a:buSzPct val="171000"/>
              <a:buFont typeface="Gill Sans" charset="0"/>
              <a:buNone/>
              <a:tabLst/>
              <a:defRPr/>
            </a:pPr>
            <a:r>
              <a:rPr kumimoji="0" lang="en-US" sz="3200" b="1" i="1" u="none" strike="noStrike" kern="1200" cap="none" spc="0" normalizeH="0" baseline="0" noProof="0" dirty="0" smtClean="0">
                <a:ln>
                  <a:noFill/>
                </a:ln>
                <a:solidFill>
                  <a:srgbClr val="7F7F7F"/>
                </a:solidFill>
                <a:effectLst/>
                <a:uLnTx/>
                <a:uFillTx/>
                <a:latin typeface="Calibri" charset="0"/>
                <a:cs typeface="Calibri" charset="0"/>
                <a:sym typeface="Gill Sans" charset="0"/>
              </a:rPr>
              <a:t>Power-to-Gas</a:t>
            </a:r>
            <a:endParaRPr kumimoji="0" lang="en-US" sz="3200" b="1" i="1" u="none" strike="noStrike" kern="1200" cap="none" spc="0" normalizeH="0" baseline="0" noProof="0" dirty="0">
              <a:ln>
                <a:noFill/>
              </a:ln>
              <a:solidFill>
                <a:srgbClr val="7F7F7F"/>
              </a:solidFill>
              <a:effectLst/>
              <a:uLnTx/>
              <a:uFillTx/>
              <a:latin typeface="Calibri" charset="0"/>
              <a:cs typeface="Calibri" charset="0"/>
              <a:sym typeface="Gill Sans" charset="0"/>
            </a:endParaRPr>
          </a:p>
        </p:txBody>
      </p:sp>
      <p:cxnSp>
        <p:nvCxnSpPr>
          <p:cNvPr id="48" name="Elbow Connector 47"/>
          <p:cNvCxnSpPr/>
          <p:nvPr/>
        </p:nvCxnSpPr>
        <p:spPr bwMode="auto">
          <a:xfrm rot="16200000" flipV="1">
            <a:off x="8776603" y="5083647"/>
            <a:ext cx="2256315" cy="931001"/>
          </a:xfrm>
          <a:prstGeom prst="bentConnector3">
            <a:avLst>
              <a:gd name="adj1" fmla="val -1333"/>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rgbClr val="25A14D"/>
            </a:solidFill>
            <a:prstDash val="sysDash"/>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57" name="Text Placeholder 3"/>
          <p:cNvSpPr txBox="1">
            <a:spLocks/>
          </p:cNvSpPr>
          <p:nvPr/>
        </p:nvSpPr>
        <p:spPr>
          <a:xfrm>
            <a:off x="7505031" y="5497509"/>
            <a:ext cx="1703928" cy="635393"/>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marR="0" lvl="0" indent="0" algn="l" defTabSz="914400" rtl="0" eaLnBrk="1" fontAlgn="base" latinLnBrk="0" hangingPunct="1">
              <a:lnSpc>
                <a:spcPct val="100000"/>
              </a:lnSpc>
              <a:spcBef>
                <a:spcPts val="0"/>
              </a:spcBef>
              <a:spcAft>
                <a:spcPct val="0"/>
              </a:spcAft>
              <a:buClrTx/>
              <a:buSzPct val="171000"/>
              <a:buFont typeface="Gill Sans" charset="0"/>
              <a:buNone/>
              <a:tabLst/>
              <a:defRPr/>
            </a:pPr>
            <a:r>
              <a:rPr kumimoji="0" lang="en-US" sz="3200" b="1" i="1" u="none" strike="noStrike" kern="1200" cap="none" spc="0" normalizeH="0" baseline="0" noProof="0" dirty="0" smtClean="0">
                <a:ln>
                  <a:noFill/>
                </a:ln>
                <a:solidFill>
                  <a:srgbClr val="25A14D"/>
                </a:solidFill>
                <a:effectLst/>
                <a:uLnTx/>
                <a:uFillTx/>
                <a:latin typeface="Calibri" charset="0"/>
                <a:cs typeface="Calibri" charset="0"/>
                <a:sym typeface="Gill Sans" charset="0"/>
              </a:rPr>
              <a:t>Power</a:t>
            </a:r>
            <a:endParaRPr kumimoji="0" lang="en-US" sz="3200" b="1" i="1" u="none" strike="noStrike" kern="1200" cap="none" spc="0" normalizeH="0" baseline="0" noProof="0" dirty="0">
              <a:ln>
                <a:noFill/>
              </a:ln>
              <a:solidFill>
                <a:srgbClr val="25A14D"/>
              </a:solidFill>
              <a:effectLst/>
              <a:uLnTx/>
              <a:uFillTx/>
              <a:latin typeface="Calibri" charset="0"/>
              <a:cs typeface="Calibri" charset="0"/>
              <a:sym typeface="Gill Sans" charset="0"/>
            </a:endParaRPr>
          </a:p>
        </p:txBody>
      </p:sp>
      <p:sp>
        <p:nvSpPr>
          <p:cNvPr id="58" name="Text Placeholder 3"/>
          <p:cNvSpPr txBox="1">
            <a:spLocks/>
          </p:cNvSpPr>
          <p:nvPr/>
        </p:nvSpPr>
        <p:spPr>
          <a:xfrm>
            <a:off x="9666375" y="4697984"/>
            <a:ext cx="3671486" cy="809749"/>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marR="0" lvl="0" indent="0" algn="l" defTabSz="914400" rtl="0" eaLnBrk="1" fontAlgn="base" latinLnBrk="0" hangingPunct="1">
              <a:lnSpc>
                <a:spcPct val="100000"/>
              </a:lnSpc>
              <a:spcBef>
                <a:spcPts val="0"/>
              </a:spcBef>
              <a:spcAft>
                <a:spcPct val="0"/>
              </a:spcAft>
              <a:buClrTx/>
              <a:buSzPct val="171000"/>
              <a:buFont typeface="Gill Sans" charset="0"/>
              <a:buNone/>
              <a:tabLst/>
              <a:defRPr/>
            </a:pPr>
            <a:r>
              <a:rPr kumimoji="0" lang="en-US" sz="3200" b="1" i="1" u="none" strike="noStrike" kern="1200" cap="none" spc="0" normalizeH="0" baseline="0" noProof="0" dirty="0" smtClean="0">
                <a:ln>
                  <a:noFill/>
                </a:ln>
                <a:solidFill>
                  <a:srgbClr val="25A14D"/>
                </a:solidFill>
                <a:effectLst/>
                <a:uLnTx/>
                <a:uFillTx/>
                <a:latin typeface="Calibri" charset="0"/>
                <a:cs typeface="Calibri" charset="0"/>
                <a:sym typeface="Gill Sans" charset="0"/>
              </a:rPr>
              <a:t>Balancing services</a:t>
            </a:r>
            <a:endParaRPr kumimoji="0" lang="en-US" sz="3200" b="1" i="1" u="none" strike="noStrike" kern="1200" cap="none" spc="0" normalizeH="0" baseline="0" noProof="0" dirty="0">
              <a:ln>
                <a:noFill/>
              </a:ln>
              <a:solidFill>
                <a:srgbClr val="25A14D"/>
              </a:solidFill>
              <a:effectLst/>
              <a:uLnTx/>
              <a:uFillTx/>
              <a:latin typeface="Calibri" charset="0"/>
              <a:cs typeface="Calibri" charset="0"/>
              <a:sym typeface="Gill Sans" charset="0"/>
            </a:endParaRPr>
          </a:p>
        </p:txBody>
      </p:sp>
      <p:sp>
        <p:nvSpPr>
          <p:cNvPr id="59" name="Rounded Rectangle 58"/>
          <p:cNvSpPr/>
          <p:nvPr/>
        </p:nvSpPr>
        <p:spPr>
          <a:xfrm>
            <a:off x="10428909" y="6087169"/>
            <a:ext cx="4398888" cy="2518290"/>
          </a:xfrm>
          <a:prstGeom prst="roundRect">
            <a:avLst>
              <a:gd name="adj" fmla="val 5506"/>
            </a:avLst>
          </a:prstGeom>
          <a:solidFill>
            <a:schemeClr val="bg1"/>
          </a:solidFill>
          <a:ln w="12700">
            <a:solidFill>
              <a:srgbClr val="7F7F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934" b="0" i="0" u="none" strike="noStrike" kern="1200" cap="none" spc="0" normalizeH="0" baseline="0" noProof="0" dirty="0">
              <a:ln>
                <a:noFill/>
              </a:ln>
              <a:solidFill>
                <a:srgbClr val="FFFFFF"/>
              </a:solidFill>
              <a:effectLst/>
              <a:uLnTx/>
              <a:uFillTx/>
              <a:latin typeface="Gill Sans"/>
              <a:ea typeface="+mn-ea"/>
              <a:cs typeface="+mn-cs"/>
              <a:sym typeface="Gill Sans" charset="0"/>
            </a:endParaRPr>
          </a:p>
        </p:txBody>
      </p:sp>
      <p:cxnSp>
        <p:nvCxnSpPr>
          <p:cNvPr id="44" name="Elbow Connector 43"/>
          <p:cNvCxnSpPr/>
          <p:nvPr/>
        </p:nvCxnSpPr>
        <p:spPr bwMode="auto">
          <a:xfrm rot="16200000" flipH="1">
            <a:off x="8391207" y="4881287"/>
            <a:ext cx="2860375" cy="1863907"/>
          </a:xfrm>
          <a:prstGeom prst="bentConnector3">
            <a:avLst>
              <a:gd name="adj1" fmla="val 99017"/>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rgbClr val="25A14D"/>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63" name="Text Placeholder 3"/>
          <p:cNvSpPr txBox="1">
            <a:spLocks/>
          </p:cNvSpPr>
          <p:nvPr/>
        </p:nvSpPr>
        <p:spPr>
          <a:xfrm>
            <a:off x="10349035" y="5541050"/>
            <a:ext cx="3568987" cy="579494"/>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marR="0" lvl="0" indent="0" algn="l" defTabSz="914400" rtl="0" eaLnBrk="1" fontAlgn="base" latinLnBrk="0" hangingPunct="1">
              <a:lnSpc>
                <a:spcPct val="100000"/>
              </a:lnSpc>
              <a:spcBef>
                <a:spcPts val="0"/>
              </a:spcBef>
              <a:spcAft>
                <a:spcPct val="0"/>
              </a:spcAft>
              <a:buClrTx/>
              <a:buSzPct val="171000"/>
              <a:buFont typeface="Gill Sans" charset="0"/>
              <a:buNone/>
              <a:tabLst/>
              <a:defRPr/>
            </a:pPr>
            <a:r>
              <a:rPr kumimoji="0" lang="en-US" sz="3200" b="1" i="1" u="none" strike="noStrike" kern="1200" cap="none" spc="0" normalizeH="0" baseline="0" noProof="0" smtClean="0">
                <a:ln>
                  <a:noFill/>
                </a:ln>
                <a:solidFill>
                  <a:srgbClr val="7F7F7F"/>
                </a:solidFill>
                <a:effectLst/>
                <a:uLnTx/>
                <a:uFillTx/>
                <a:latin typeface="Calibri" charset="0"/>
                <a:cs typeface="Calibri" charset="0"/>
                <a:sym typeface="Gill Sans" charset="0"/>
              </a:rPr>
              <a:t>Power-to-Hydrogen</a:t>
            </a:r>
            <a:endParaRPr kumimoji="0" lang="en-US" sz="3200" b="1" i="1" u="none" strike="noStrike" kern="1200" cap="none" spc="0" normalizeH="0" baseline="0" noProof="0" dirty="0">
              <a:ln>
                <a:noFill/>
              </a:ln>
              <a:solidFill>
                <a:srgbClr val="7F7F7F"/>
              </a:solidFill>
              <a:effectLst/>
              <a:uLnTx/>
              <a:uFillTx/>
              <a:latin typeface="Calibri" charset="0"/>
              <a:cs typeface="Calibri" charset="0"/>
              <a:sym typeface="Gill Sans" charset="0"/>
            </a:endParaRPr>
          </a:p>
        </p:txBody>
      </p:sp>
      <p:sp>
        <p:nvSpPr>
          <p:cNvPr id="64" name="Content Placeholder 1"/>
          <p:cNvSpPr txBox="1">
            <a:spLocks/>
          </p:cNvSpPr>
          <p:nvPr/>
        </p:nvSpPr>
        <p:spPr>
          <a:xfrm>
            <a:off x="10370261" y="7330387"/>
            <a:ext cx="2531455" cy="581067"/>
          </a:xfrm>
          <a:prstGeom prst="rect">
            <a:avLst/>
          </a:prstGeom>
        </p:spPr>
        <p:txBody>
          <a:bodyPr/>
          <a:lstStyle>
            <a:lvl1pPr marL="1117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1pPr>
            <a:lvl2pPr marL="15621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2pPr>
            <a:lvl3pPr marL="2006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3pPr>
            <a:lvl4pPr marL="24511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4pPr>
            <a:lvl5pPr marL="2895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7500" marR="0" lvl="0" indent="0" algn="l" defTabSz="914400" rtl="0" eaLnBrk="1" fontAlgn="base" latinLnBrk="0" hangingPunct="1">
              <a:lnSpc>
                <a:spcPct val="100000"/>
              </a:lnSpc>
              <a:spcBef>
                <a:spcPts val="800"/>
              </a:spcBef>
              <a:spcAft>
                <a:spcPct val="0"/>
              </a:spcAft>
              <a:buClrTx/>
              <a:buSzPct val="171000"/>
              <a:buFont typeface="Gill Sans" charset="0"/>
              <a:buNone/>
              <a:tabLst/>
              <a:defRPr/>
            </a:pPr>
            <a:r>
              <a:rPr kumimoji="0" lang="en-US" sz="2800" b="1" i="0" u="none" strike="noStrike" kern="1200" cap="none" spc="0" normalizeH="0" baseline="0" noProof="0" dirty="0" smtClean="0">
                <a:ln>
                  <a:noFill/>
                </a:ln>
                <a:solidFill>
                  <a:srgbClr val="004494"/>
                </a:solidFill>
                <a:effectLst/>
                <a:uLnTx/>
                <a:uFillTx/>
                <a:latin typeface="Calibri" charset="0"/>
                <a:ea typeface="Calibri" charset="0"/>
                <a:cs typeface="Calibri" charset="0"/>
                <a:sym typeface="Gill Sans" charset="0"/>
              </a:rPr>
              <a:t>Electrolysis</a:t>
            </a:r>
            <a:endParaRPr kumimoji="0" lang="en-US" sz="2800" b="1" i="0" u="none" strike="noStrike" kern="1200" cap="none" spc="0" normalizeH="0" baseline="0" noProof="0" dirty="0">
              <a:ln>
                <a:noFill/>
              </a:ln>
              <a:solidFill>
                <a:srgbClr val="004494"/>
              </a:solidFill>
              <a:effectLst/>
              <a:uLnTx/>
              <a:uFillTx/>
              <a:latin typeface="Calibri" charset="0"/>
              <a:ea typeface="Calibri" charset="0"/>
              <a:cs typeface="Calibri" charset="0"/>
              <a:sym typeface="Gill Sans" charset="0"/>
            </a:endParaRPr>
          </a:p>
        </p:txBody>
      </p:sp>
      <p:sp>
        <p:nvSpPr>
          <p:cNvPr id="65" name="Content Placeholder 1"/>
          <p:cNvSpPr txBox="1">
            <a:spLocks/>
          </p:cNvSpPr>
          <p:nvPr/>
        </p:nvSpPr>
        <p:spPr>
          <a:xfrm>
            <a:off x="12454642" y="7330387"/>
            <a:ext cx="2531455" cy="581067"/>
          </a:xfrm>
          <a:prstGeom prst="rect">
            <a:avLst/>
          </a:prstGeom>
        </p:spPr>
        <p:txBody>
          <a:bodyPr/>
          <a:lstStyle>
            <a:lvl1pPr marL="1117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1pPr>
            <a:lvl2pPr marL="15621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2pPr>
            <a:lvl3pPr marL="2006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3pPr>
            <a:lvl4pPr marL="24511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4pPr>
            <a:lvl5pPr marL="2895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7500" marR="0" lvl="0" indent="0" algn="l" defTabSz="914400" rtl="0" eaLnBrk="1" fontAlgn="base" latinLnBrk="0" hangingPunct="1">
              <a:lnSpc>
                <a:spcPct val="100000"/>
              </a:lnSpc>
              <a:spcBef>
                <a:spcPts val="800"/>
              </a:spcBef>
              <a:spcAft>
                <a:spcPct val="0"/>
              </a:spcAft>
              <a:buClrTx/>
              <a:buSzPct val="171000"/>
              <a:buFont typeface="Gill Sans" charset="0"/>
              <a:buNone/>
              <a:tabLst/>
              <a:defRPr/>
            </a:pPr>
            <a:r>
              <a:rPr kumimoji="0" lang="en-US" sz="2800" b="1" i="0" u="none" strike="noStrike" kern="1200" cap="none" spc="0" normalizeH="0" baseline="0" noProof="0" dirty="0" smtClean="0">
                <a:ln>
                  <a:noFill/>
                </a:ln>
                <a:solidFill>
                  <a:srgbClr val="004494"/>
                </a:solidFill>
                <a:effectLst/>
                <a:uLnTx/>
                <a:uFillTx/>
                <a:latin typeface="Calibri" charset="0"/>
                <a:ea typeface="Calibri" charset="0"/>
                <a:cs typeface="Calibri" charset="0"/>
                <a:sym typeface="Gill Sans" charset="0"/>
              </a:rPr>
              <a:t>H</a:t>
            </a:r>
            <a:r>
              <a:rPr kumimoji="0" lang="en-US" sz="2800" b="1" i="0" u="none" strike="noStrike" kern="1200" cap="none" spc="0" normalizeH="0" baseline="-25000" noProof="0" dirty="0" smtClean="0">
                <a:ln>
                  <a:noFill/>
                </a:ln>
                <a:solidFill>
                  <a:srgbClr val="004494"/>
                </a:solidFill>
                <a:effectLst/>
                <a:uLnTx/>
                <a:uFillTx/>
                <a:latin typeface="Calibri" charset="0"/>
                <a:ea typeface="Calibri" charset="0"/>
                <a:cs typeface="Calibri" charset="0"/>
                <a:sym typeface="Gill Sans" charset="0"/>
              </a:rPr>
              <a:t>2</a:t>
            </a:r>
            <a:r>
              <a:rPr kumimoji="0" lang="en-US" sz="2800" b="1" i="0" u="none" strike="noStrike" kern="1200" cap="none" spc="0" normalizeH="0" baseline="0" noProof="0" dirty="0" smtClean="0">
                <a:ln>
                  <a:noFill/>
                </a:ln>
                <a:solidFill>
                  <a:srgbClr val="004494"/>
                </a:solidFill>
                <a:effectLst/>
                <a:uLnTx/>
                <a:uFillTx/>
                <a:latin typeface="Calibri" charset="0"/>
                <a:ea typeface="Calibri" charset="0"/>
                <a:cs typeface="Calibri" charset="0"/>
                <a:sym typeface="Gill Sans" charset="0"/>
              </a:rPr>
              <a:t> storage (optional)</a:t>
            </a:r>
            <a:endParaRPr kumimoji="0" lang="en-US" sz="2800" b="1" i="0" u="none" strike="noStrike" kern="1200" cap="none" spc="0" normalizeH="0" baseline="0" noProof="0" dirty="0">
              <a:ln>
                <a:noFill/>
              </a:ln>
              <a:solidFill>
                <a:srgbClr val="004494"/>
              </a:solidFill>
              <a:effectLst/>
              <a:uLnTx/>
              <a:uFillTx/>
              <a:latin typeface="Calibri" charset="0"/>
              <a:ea typeface="Calibri" charset="0"/>
              <a:cs typeface="Calibri" charset="0"/>
              <a:sym typeface="Gill Sans" charset="0"/>
            </a:endParaRPr>
          </a:p>
        </p:txBody>
      </p:sp>
      <p:grpSp>
        <p:nvGrpSpPr>
          <p:cNvPr id="131" name="Group 130"/>
          <p:cNvGrpSpPr/>
          <p:nvPr/>
        </p:nvGrpSpPr>
        <p:grpSpPr>
          <a:xfrm>
            <a:off x="10480155" y="7959711"/>
            <a:ext cx="2167441" cy="1443464"/>
            <a:chOff x="10480155" y="7959711"/>
            <a:chExt cx="2167441" cy="1443464"/>
          </a:xfrm>
        </p:grpSpPr>
        <p:cxnSp>
          <p:nvCxnSpPr>
            <p:cNvPr id="66" name="Straight Arrow Connector 65"/>
            <p:cNvCxnSpPr/>
            <p:nvPr/>
          </p:nvCxnSpPr>
          <p:spPr bwMode="auto">
            <a:xfrm>
              <a:off x="11873551" y="7982894"/>
              <a:ext cx="11126" cy="784349"/>
            </a:xfrm>
            <a:prstGeom prst="straightConnector1">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67" name="Text Placeholder 3"/>
            <p:cNvSpPr txBox="1">
              <a:spLocks/>
            </p:cNvSpPr>
            <p:nvPr/>
          </p:nvSpPr>
          <p:spPr>
            <a:xfrm>
              <a:off x="10480155" y="8646385"/>
              <a:ext cx="1444961" cy="745550"/>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marR="0" lvl="0" indent="0" algn="ctr" defTabSz="914400" rtl="0" eaLnBrk="1" fontAlgn="base" latinLnBrk="0" hangingPunct="1">
                <a:lnSpc>
                  <a:spcPct val="100000"/>
                </a:lnSpc>
                <a:spcBef>
                  <a:spcPts val="0"/>
                </a:spcBef>
                <a:spcAft>
                  <a:spcPct val="0"/>
                </a:spcAft>
                <a:buClrTx/>
                <a:buSzPct val="171000"/>
                <a:buFont typeface="Gill Sans" charset="0"/>
                <a:buNone/>
                <a:tabLst/>
                <a:defRPr/>
              </a:pPr>
              <a:r>
                <a:rPr kumimoji="0" lang="en-US" sz="3200" b="1" i="1" u="none" strike="noStrike" kern="1200" cap="none" spc="0" normalizeH="0" baseline="0" noProof="0" dirty="0" smtClean="0">
                  <a:ln>
                    <a:noFill/>
                  </a:ln>
                  <a:solidFill>
                    <a:srgbClr val="FFFFFF">
                      <a:lumMod val="50000"/>
                    </a:srgbClr>
                  </a:solidFill>
                  <a:effectLst/>
                  <a:uLnTx/>
                  <a:uFillTx/>
                  <a:latin typeface="Calibri" charset="0"/>
                  <a:cs typeface="Calibri" charset="0"/>
                  <a:sym typeface="Gill Sans" charset="0"/>
                </a:rPr>
                <a:t>H</a:t>
              </a:r>
              <a:r>
                <a:rPr kumimoji="0" lang="en-US" sz="3200" b="1" i="1" u="none" strike="noStrike" kern="1200" cap="none" spc="0" normalizeH="0" baseline="-25000" noProof="0" dirty="0" smtClean="0">
                  <a:ln>
                    <a:noFill/>
                  </a:ln>
                  <a:solidFill>
                    <a:srgbClr val="FFFFFF">
                      <a:lumMod val="50000"/>
                    </a:srgbClr>
                  </a:solidFill>
                  <a:effectLst/>
                  <a:uLnTx/>
                  <a:uFillTx/>
                  <a:latin typeface="Calibri" charset="0"/>
                  <a:cs typeface="Calibri" charset="0"/>
                  <a:sym typeface="Gill Sans" charset="0"/>
                </a:rPr>
                <a:t>2</a:t>
              </a:r>
              <a:r>
                <a:rPr kumimoji="0" lang="en-US" sz="3200" b="1" i="1" u="none" strike="noStrike" kern="1200" cap="none" spc="0" normalizeH="0" baseline="0" noProof="0" dirty="0" smtClean="0">
                  <a:ln>
                    <a:noFill/>
                  </a:ln>
                  <a:solidFill>
                    <a:srgbClr val="FFFFFF">
                      <a:lumMod val="50000"/>
                    </a:srgbClr>
                  </a:solidFill>
                  <a:effectLst/>
                  <a:uLnTx/>
                  <a:uFillTx/>
                  <a:latin typeface="Calibri" charset="0"/>
                  <a:cs typeface="Calibri" charset="0"/>
                  <a:sym typeface="Gill Sans" charset="0"/>
                </a:rPr>
                <a:t>O</a:t>
              </a:r>
              <a:endParaRPr kumimoji="0" lang="en-US" sz="3200" b="1" i="1" u="none" strike="noStrike" kern="1200" cap="none" spc="0" normalizeH="0" baseline="0" noProof="0" dirty="0">
                <a:ln>
                  <a:noFill/>
                </a:ln>
                <a:solidFill>
                  <a:srgbClr val="FFFFFF">
                    <a:lumMod val="50000"/>
                  </a:srgbClr>
                </a:solidFill>
                <a:effectLst/>
                <a:uLnTx/>
                <a:uFillTx/>
                <a:latin typeface="Calibri" charset="0"/>
                <a:cs typeface="Calibri" charset="0"/>
                <a:sym typeface="Gill Sans" charset="0"/>
              </a:endParaRPr>
            </a:p>
          </p:txBody>
        </p:sp>
        <p:cxnSp>
          <p:nvCxnSpPr>
            <p:cNvPr id="69" name="Straight Arrow Connector 68"/>
            <p:cNvCxnSpPr/>
            <p:nvPr/>
          </p:nvCxnSpPr>
          <p:spPr bwMode="auto">
            <a:xfrm flipV="1">
              <a:off x="11219892" y="7959711"/>
              <a:ext cx="0" cy="831616"/>
            </a:xfrm>
            <a:prstGeom prst="straightConnector1">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71" name="Text Placeholder 3"/>
            <p:cNvSpPr txBox="1">
              <a:spLocks/>
            </p:cNvSpPr>
            <p:nvPr/>
          </p:nvSpPr>
          <p:spPr>
            <a:xfrm>
              <a:off x="11202635" y="8657625"/>
              <a:ext cx="1444961" cy="745550"/>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marR="0" lvl="0" indent="0" algn="ctr" defTabSz="914400" rtl="0" eaLnBrk="1" fontAlgn="base" latinLnBrk="0" hangingPunct="1">
                <a:lnSpc>
                  <a:spcPct val="100000"/>
                </a:lnSpc>
                <a:spcBef>
                  <a:spcPts val="0"/>
                </a:spcBef>
                <a:spcAft>
                  <a:spcPct val="0"/>
                </a:spcAft>
                <a:buClrTx/>
                <a:buSzPct val="171000"/>
                <a:buFont typeface="Gill Sans" charset="0"/>
                <a:buNone/>
                <a:tabLst/>
                <a:defRPr/>
              </a:pPr>
              <a:r>
                <a:rPr kumimoji="0" lang="en-US" sz="3200" b="1" i="1" u="none" strike="noStrike" kern="1200" cap="none" spc="0" normalizeH="0" baseline="0" noProof="0" dirty="0" smtClean="0">
                  <a:ln>
                    <a:noFill/>
                  </a:ln>
                  <a:solidFill>
                    <a:srgbClr val="FFFFFF">
                      <a:lumMod val="50000"/>
                    </a:srgbClr>
                  </a:solidFill>
                  <a:effectLst/>
                  <a:uLnTx/>
                  <a:uFillTx/>
                  <a:latin typeface="Calibri" charset="0"/>
                  <a:cs typeface="Calibri" charset="0"/>
                  <a:sym typeface="Gill Sans" charset="0"/>
                </a:rPr>
                <a:t>O</a:t>
              </a:r>
              <a:r>
                <a:rPr kumimoji="0" lang="en-US" sz="3200" b="1" i="1" u="none" strike="noStrike" kern="1200" cap="none" spc="0" normalizeH="0" baseline="-25000" noProof="0" dirty="0" smtClean="0">
                  <a:ln>
                    <a:noFill/>
                  </a:ln>
                  <a:solidFill>
                    <a:srgbClr val="FFFFFF">
                      <a:lumMod val="50000"/>
                    </a:srgbClr>
                  </a:solidFill>
                  <a:effectLst/>
                  <a:uLnTx/>
                  <a:uFillTx/>
                  <a:latin typeface="Calibri" charset="0"/>
                  <a:cs typeface="Calibri" charset="0"/>
                  <a:sym typeface="Gill Sans" charset="0"/>
                </a:rPr>
                <a:t>2</a:t>
              </a:r>
              <a:endParaRPr kumimoji="0" lang="en-US" sz="3200" b="1" i="1" u="none" strike="noStrike" kern="1200" cap="none" spc="0" normalizeH="0" baseline="0" noProof="0" dirty="0">
                <a:ln>
                  <a:noFill/>
                </a:ln>
                <a:solidFill>
                  <a:srgbClr val="FFFFFF">
                    <a:lumMod val="50000"/>
                  </a:srgbClr>
                </a:solidFill>
                <a:effectLst/>
                <a:uLnTx/>
                <a:uFillTx/>
                <a:latin typeface="Calibri" charset="0"/>
                <a:cs typeface="Calibri" charset="0"/>
                <a:sym typeface="Gill Sans" charset="0"/>
              </a:endParaRPr>
            </a:p>
          </p:txBody>
        </p:sp>
      </p:grpSp>
      <p:cxnSp>
        <p:nvCxnSpPr>
          <p:cNvPr id="79" name="Straight Connector 78"/>
          <p:cNvCxnSpPr/>
          <p:nvPr/>
        </p:nvCxnSpPr>
        <p:spPr bwMode="auto">
          <a:xfrm>
            <a:off x="15720392" y="5165339"/>
            <a:ext cx="14284" cy="5206775"/>
          </a:xfrm>
          <a:prstGeom prst="line">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rgbClr val="0181C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1" name="Straight Connector 80"/>
          <p:cNvCxnSpPr/>
          <p:nvPr/>
        </p:nvCxnSpPr>
        <p:spPr bwMode="auto">
          <a:xfrm>
            <a:off x="14986097" y="7597898"/>
            <a:ext cx="734295" cy="0"/>
          </a:xfrm>
          <a:prstGeom prst="line">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rgbClr val="0181C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82" name="Oval 81"/>
          <p:cNvSpPr/>
          <p:nvPr/>
        </p:nvSpPr>
        <p:spPr bwMode="auto">
          <a:xfrm>
            <a:off x="15562092" y="5067481"/>
            <a:ext cx="324480" cy="324480"/>
          </a:xfrm>
          <a:prstGeom prst="ellipse">
            <a:avLst/>
          </a:prstGeom>
          <a:solidFill>
            <a:srgbClr val="0181C7"/>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cxnSp>
        <p:nvCxnSpPr>
          <p:cNvPr id="83" name="Straight Connector 82"/>
          <p:cNvCxnSpPr/>
          <p:nvPr/>
        </p:nvCxnSpPr>
        <p:spPr bwMode="auto">
          <a:xfrm>
            <a:off x="15720392" y="5208391"/>
            <a:ext cx="3456384" cy="0"/>
          </a:xfrm>
          <a:prstGeom prst="line">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rgbClr val="0181C7"/>
            </a:solidFill>
            <a:prstDash val="solid"/>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85" name="Oval 84"/>
          <p:cNvSpPr/>
          <p:nvPr/>
        </p:nvSpPr>
        <p:spPr bwMode="auto">
          <a:xfrm>
            <a:off x="15562092" y="5536572"/>
            <a:ext cx="324480" cy="324480"/>
          </a:xfrm>
          <a:prstGeom prst="ellipse">
            <a:avLst/>
          </a:prstGeom>
          <a:solidFill>
            <a:srgbClr val="0181C7"/>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cxnSp>
        <p:nvCxnSpPr>
          <p:cNvPr id="86" name="Straight Connector 85"/>
          <p:cNvCxnSpPr/>
          <p:nvPr/>
        </p:nvCxnSpPr>
        <p:spPr bwMode="auto">
          <a:xfrm>
            <a:off x="15720392" y="5677482"/>
            <a:ext cx="3456384" cy="0"/>
          </a:xfrm>
          <a:prstGeom prst="line">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rgbClr val="0181C7"/>
            </a:solidFill>
            <a:prstDash val="solid"/>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87" name="Oval 86"/>
          <p:cNvSpPr/>
          <p:nvPr/>
        </p:nvSpPr>
        <p:spPr bwMode="auto">
          <a:xfrm>
            <a:off x="15562092" y="7456988"/>
            <a:ext cx="324480" cy="324480"/>
          </a:xfrm>
          <a:prstGeom prst="ellipse">
            <a:avLst/>
          </a:prstGeom>
          <a:solidFill>
            <a:srgbClr val="0181C7"/>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sp>
        <p:nvSpPr>
          <p:cNvPr id="89" name="Oval 88"/>
          <p:cNvSpPr/>
          <p:nvPr/>
        </p:nvSpPr>
        <p:spPr bwMode="auto">
          <a:xfrm>
            <a:off x="15562092" y="6256652"/>
            <a:ext cx="324480" cy="324480"/>
          </a:xfrm>
          <a:prstGeom prst="ellipse">
            <a:avLst/>
          </a:prstGeom>
          <a:solidFill>
            <a:srgbClr val="0181C7"/>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cxnSp>
        <p:nvCxnSpPr>
          <p:cNvPr id="90" name="Straight Connector 89"/>
          <p:cNvCxnSpPr/>
          <p:nvPr/>
        </p:nvCxnSpPr>
        <p:spPr bwMode="auto">
          <a:xfrm>
            <a:off x="15720392" y="6397562"/>
            <a:ext cx="504056" cy="0"/>
          </a:xfrm>
          <a:prstGeom prst="line">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rgbClr val="0181C7"/>
            </a:solidFill>
            <a:prstDash val="solid"/>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92" name="Oval 91"/>
          <p:cNvSpPr/>
          <p:nvPr/>
        </p:nvSpPr>
        <p:spPr bwMode="auto">
          <a:xfrm>
            <a:off x="15561701" y="8358136"/>
            <a:ext cx="324480" cy="324480"/>
          </a:xfrm>
          <a:prstGeom prst="ellipse">
            <a:avLst/>
          </a:prstGeom>
          <a:solidFill>
            <a:srgbClr val="0181C7"/>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cxnSp>
        <p:nvCxnSpPr>
          <p:cNvPr id="93" name="Straight Connector 92"/>
          <p:cNvCxnSpPr/>
          <p:nvPr/>
        </p:nvCxnSpPr>
        <p:spPr bwMode="auto">
          <a:xfrm>
            <a:off x="15734676" y="8484906"/>
            <a:ext cx="504056" cy="0"/>
          </a:xfrm>
          <a:prstGeom prst="line">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rgbClr val="0181C7"/>
            </a:solidFill>
            <a:prstDash val="solid"/>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94" name="Oval 93"/>
          <p:cNvSpPr/>
          <p:nvPr/>
        </p:nvSpPr>
        <p:spPr bwMode="auto">
          <a:xfrm>
            <a:off x="15559717" y="10209874"/>
            <a:ext cx="324480" cy="324480"/>
          </a:xfrm>
          <a:prstGeom prst="ellipse">
            <a:avLst/>
          </a:prstGeom>
          <a:solidFill>
            <a:srgbClr val="0181C7"/>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cxnSp>
        <p:nvCxnSpPr>
          <p:cNvPr id="95" name="Straight Connector 94"/>
          <p:cNvCxnSpPr/>
          <p:nvPr/>
        </p:nvCxnSpPr>
        <p:spPr bwMode="auto">
          <a:xfrm>
            <a:off x="15734676" y="10351259"/>
            <a:ext cx="504056" cy="0"/>
          </a:xfrm>
          <a:prstGeom prst="line">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rgbClr val="0181C7"/>
            </a:solidFill>
            <a:prstDash val="solid"/>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97" name="Rounded Rectangle 96"/>
          <p:cNvSpPr/>
          <p:nvPr/>
        </p:nvSpPr>
        <p:spPr>
          <a:xfrm>
            <a:off x="19321693" y="4807812"/>
            <a:ext cx="3667968" cy="2255414"/>
          </a:xfrm>
          <a:prstGeom prst="roundRect">
            <a:avLst>
              <a:gd name="adj" fmla="val 5506"/>
            </a:avLst>
          </a:prstGeom>
          <a:solidFill>
            <a:schemeClr val="bg1"/>
          </a:solidFill>
          <a:ln w="12700">
            <a:solidFill>
              <a:srgbClr val="7F7F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934" b="0" i="0" u="none" strike="noStrike" kern="1200" cap="none" spc="0" normalizeH="0" baseline="0" noProof="0" dirty="0">
              <a:ln>
                <a:noFill/>
              </a:ln>
              <a:solidFill>
                <a:srgbClr val="FFFFFF"/>
              </a:solidFill>
              <a:effectLst/>
              <a:uLnTx/>
              <a:uFillTx/>
              <a:latin typeface="Gill Sans"/>
              <a:ea typeface="+mn-ea"/>
              <a:cs typeface="+mn-cs"/>
              <a:sym typeface="Gill Sans" charset="0"/>
            </a:endParaRPr>
          </a:p>
        </p:txBody>
      </p:sp>
      <p:cxnSp>
        <p:nvCxnSpPr>
          <p:cNvPr id="98" name="Straight Connector 97"/>
          <p:cNvCxnSpPr/>
          <p:nvPr/>
        </p:nvCxnSpPr>
        <p:spPr bwMode="auto">
          <a:xfrm>
            <a:off x="17784724" y="6531390"/>
            <a:ext cx="1368152" cy="0"/>
          </a:xfrm>
          <a:prstGeom prst="line">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chemeClr val="bg1">
                <a:lumMod val="50000"/>
              </a:schemeClr>
            </a:solidFill>
            <a:prstDash val="solid"/>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00" name="Text Placeholder 3"/>
          <p:cNvSpPr txBox="1">
            <a:spLocks/>
          </p:cNvSpPr>
          <p:nvPr/>
        </p:nvSpPr>
        <p:spPr>
          <a:xfrm>
            <a:off x="19348216" y="4321278"/>
            <a:ext cx="3568987" cy="579494"/>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marR="0" lvl="0" indent="0" algn="l" defTabSz="914400" rtl="0" eaLnBrk="1" fontAlgn="base" latinLnBrk="0" hangingPunct="1">
              <a:lnSpc>
                <a:spcPct val="100000"/>
              </a:lnSpc>
              <a:spcBef>
                <a:spcPts val="0"/>
              </a:spcBef>
              <a:spcAft>
                <a:spcPct val="0"/>
              </a:spcAft>
              <a:buClrTx/>
              <a:buSzPct val="171000"/>
              <a:buFont typeface="Gill Sans" charset="0"/>
              <a:buNone/>
              <a:tabLst/>
              <a:defRPr/>
            </a:pPr>
            <a:r>
              <a:rPr kumimoji="0" lang="en-US" sz="3200" b="1" i="1" u="none" strike="noStrike" kern="1200" cap="none" spc="0" normalizeH="0" baseline="0" noProof="0" dirty="0" smtClean="0">
                <a:ln>
                  <a:noFill/>
                </a:ln>
                <a:solidFill>
                  <a:srgbClr val="7F7F7F"/>
                </a:solidFill>
                <a:effectLst/>
                <a:uLnTx/>
                <a:uFillTx/>
                <a:latin typeface="Calibri" charset="0"/>
                <a:cs typeface="Calibri" charset="0"/>
                <a:sym typeface="Gill Sans" charset="0"/>
              </a:rPr>
              <a:t>Power-to-Industry</a:t>
            </a:r>
            <a:endParaRPr kumimoji="0" lang="en-US" sz="3200" b="1" i="1" u="none" strike="noStrike" kern="1200" cap="none" spc="0" normalizeH="0" baseline="0" noProof="0" dirty="0">
              <a:ln>
                <a:noFill/>
              </a:ln>
              <a:solidFill>
                <a:srgbClr val="7F7F7F"/>
              </a:solidFill>
              <a:effectLst/>
              <a:uLnTx/>
              <a:uFillTx/>
              <a:latin typeface="Calibri" charset="0"/>
              <a:cs typeface="Calibri" charset="0"/>
              <a:sym typeface="Gill Sans" charset="0"/>
            </a:endParaRPr>
          </a:p>
        </p:txBody>
      </p:sp>
      <p:sp>
        <p:nvSpPr>
          <p:cNvPr id="101" name="Content Placeholder 1"/>
          <p:cNvSpPr txBox="1">
            <a:spLocks/>
          </p:cNvSpPr>
          <p:nvPr/>
        </p:nvSpPr>
        <p:spPr>
          <a:xfrm>
            <a:off x="19366555" y="4889904"/>
            <a:ext cx="3623106" cy="2256127"/>
          </a:xfrm>
          <a:prstGeom prst="rect">
            <a:avLst/>
          </a:prstGeom>
        </p:spPr>
        <p:txBody>
          <a:bodyPr/>
          <a:lstStyle>
            <a:lvl1pPr marL="1117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1pPr>
            <a:lvl2pPr marL="15621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2pPr>
            <a:lvl3pPr marL="2006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3pPr>
            <a:lvl4pPr marL="24511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4pPr>
            <a:lvl5pPr marL="2895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7500" marR="0" lvl="0" indent="0" algn="l" defTabSz="914400" rtl="0" eaLnBrk="1" fontAlgn="base" latinLnBrk="0" hangingPunct="1">
              <a:lnSpc>
                <a:spcPct val="100000"/>
              </a:lnSpc>
              <a:spcBef>
                <a:spcPts val="800"/>
              </a:spcBef>
              <a:spcAft>
                <a:spcPct val="0"/>
              </a:spcAft>
              <a:buClrTx/>
              <a:buSzPct val="171000"/>
              <a:buFont typeface="Gill Sans" charset="0"/>
              <a:buNone/>
              <a:tabLst/>
              <a:defRPr/>
            </a:pPr>
            <a:r>
              <a:rPr kumimoji="0" lang="en-US" sz="2800" b="1" i="0" u="none" strike="noStrike" kern="1200" cap="none" spc="0" normalizeH="0" baseline="0" noProof="0" dirty="0" smtClean="0">
                <a:ln>
                  <a:noFill/>
                </a:ln>
                <a:solidFill>
                  <a:srgbClr val="004494"/>
                </a:solidFill>
                <a:effectLst/>
                <a:uLnTx/>
                <a:uFillTx/>
                <a:latin typeface="Calibri" charset="0"/>
                <a:ea typeface="Calibri" charset="0"/>
                <a:cs typeface="Calibri" charset="0"/>
                <a:sym typeface="Gill Sans" charset="0"/>
              </a:rPr>
              <a:t>Ammonia</a:t>
            </a:r>
          </a:p>
          <a:p>
            <a:pPr marL="317500" marR="0" lvl="0" indent="0" algn="l" defTabSz="914400" rtl="0" eaLnBrk="1" fontAlgn="base" latinLnBrk="0" hangingPunct="1">
              <a:lnSpc>
                <a:spcPct val="100000"/>
              </a:lnSpc>
              <a:spcBef>
                <a:spcPts val="800"/>
              </a:spcBef>
              <a:spcAft>
                <a:spcPct val="0"/>
              </a:spcAft>
              <a:buClrTx/>
              <a:buSzPct val="171000"/>
              <a:buFont typeface="Gill Sans" charset="0"/>
              <a:buNone/>
              <a:tabLst/>
              <a:defRPr/>
            </a:pPr>
            <a:endParaRPr kumimoji="0" lang="en-US" sz="900" b="1" i="0" u="none" strike="noStrike" kern="1200" cap="none" spc="0" normalizeH="0" baseline="0" noProof="0" dirty="0" smtClean="0">
              <a:ln>
                <a:noFill/>
              </a:ln>
              <a:solidFill>
                <a:srgbClr val="004494"/>
              </a:solidFill>
              <a:effectLst/>
              <a:uLnTx/>
              <a:uFillTx/>
              <a:latin typeface="Calibri" charset="0"/>
              <a:ea typeface="Calibri" charset="0"/>
              <a:cs typeface="Calibri" charset="0"/>
              <a:sym typeface="Gill Sans" charset="0"/>
            </a:endParaRPr>
          </a:p>
          <a:p>
            <a:pPr marL="317500" marR="0" lvl="0" indent="0" algn="l" defTabSz="914400" rtl="0" eaLnBrk="1" fontAlgn="base" latinLnBrk="0" hangingPunct="1">
              <a:lnSpc>
                <a:spcPct val="100000"/>
              </a:lnSpc>
              <a:spcBef>
                <a:spcPts val="800"/>
              </a:spcBef>
              <a:spcAft>
                <a:spcPct val="0"/>
              </a:spcAft>
              <a:buClrTx/>
              <a:buSzPct val="171000"/>
              <a:buFont typeface="Gill Sans" charset="0"/>
              <a:buNone/>
              <a:tabLst/>
              <a:defRPr/>
            </a:pPr>
            <a:r>
              <a:rPr kumimoji="0" lang="en-US" sz="2800" b="1" i="0" u="none" strike="noStrike" kern="1200" cap="none" spc="0" normalizeH="0" baseline="0" noProof="0" dirty="0">
                <a:ln>
                  <a:noFill/>
                </a:ln>
                <a:solidFill>
                  <a:srgbClr val="004494"/>
                </a:solidFill>
                <a:effectLst/>
                <a:uLnTx/>
                <a:uFillTx/>
                <a:latin typeface="Calibri" charset="0"/>
                <a:ea typeface="Calibri" charset="0"/>
                <a:cs typeface="Calibri" charset="0"/>
                <a:sym typeface="Gill Sans" charset="0"/>
              </a:rPr>
              <a:t>Steel </a:t>
            </a:r>
            <a:endParaRPr kumimoji="0" lang="en-US" sz="2800" b="1" i="0" u="none" strike="noStrike" kern="1200" cap="none" spc="0" normalizeH="0" baseline="0" noProof="0" dirty="0" smtClean="0">
              <a:ln>
                <a:noFill/>
              </a:ln>
              <a:solidFill>
                <a:srgbClr val="004494"/>
              </a:solidFill>
              <a:effectLst/>
              <a:uLnTx/>
              <a:uFillTx/>
              <a:latin typeface="Calibri" charset="0"/>
              <a:ea typeface="Calibri" charset="0"/>
              <a:cs typeface="Calibri" charset="0"/>
              <a:sym typeface="Gill Sans" charset="0"/>
            </a:endParaRPr>
          </a:p>
          <a:p>
            <a:pPr marL="317500" marR="0" lvl="0" indent="0" algn="l" defTabSz="914400" rtl="0" eaLnBrk="1" fontAlgn="base" latinLnBrk="0" hangingPunct="1">
              <a:lnSpc>
                <a:spcPct val="100000"/>
              </a:lnSpc>
              <a:spcBef>
                <a:spcPts val="800"/>
              </a:spcBef>
              <a:spcAft>
                <a:spcPct val="0"/>
              </a:spcAft>
              <a:buClrTx/>
              <a:buSzPct val="171000"/>
              <a:buFont typeface="Gill Sans" charset="0"/>
              <a:buNone/>
              <a:tabLst/>
              <a:defRPr/>
            </a:pPr>
            <a:endParaRPr kumimoji="0" lang="en-US" sz="1400" b="1" i="0" u="none" strike="noStrike" kern="1200" cap="none" spc="0" normalizeH="0" baseline="0" noProof="0" dirty="0">
              <a:ln>
                <a:noFill/>
              </a:ln>
              <a:solidFill>
                <a:srgbClr val="004494"/>
              </a:solidFill>
              <a:effectLst/>
              <a:uLnTx/>
              <a:uFillTx/>
              <a:latin typeface="Calibri" charset="0"/>
              <a:ea typeface="Calibri" charset="0"/>
              <a:cs typeface="Calibri" charset="0"/>
              <a:sym typeface="Gill Sans" charset="0"/>
            </a:endParaRPr>
          </a:p>
          <a:p>
            <a:pPr marL="317500" marR="0" lvl="0" indent="0" algn="l" defTabSz="914400" rtl="0" eaLnBrk="1" fontAlgn="base" latinLnBrk="0" hangingPunct="1">
              <a:lnSpc>
                <a:spcPct val="100000"/>
              </a:lnSpc>
              <a:spcBef>
                <a:spcPts val="800"/>
              </a:spcBef>
              <a:spcAft>
                <a:spcPct val="0"/>
              </a:spcAft>
              <a:buClrTx/>
              <a:buSzPct val="171000"/>
              <a:buFont typeface="Gill Sans" charset="0"/>
              <a:buNone/>
              <a:tabLst/>
              <a:defRPr/>
            </a:pPr>
            <a:r>
              <a:rPr kumimoji="0" lang="en-US" sz="2800" b="1" i="0" u="none" strike="noStrike" kern="1200" cap="none" spc="0" normalizeH="0" baseline="0" noProof="0" dirty="0" smtClean="0">
                <a:ln>
                  <a:noFill/>
                </a:ln>
                <a:solidFill>
                  <a:srgbClr val="004494"/>
                </a:solidFill>
                <a:effectLst/>
                <a:uLnTx/>
                <a:uFillTx/>
                <a:latin typeface="Calibri" charset="0"/>
                <a:ea typeface="Calibri" charset="0"/>
                <a:cs typeface="Calibri" charset="0"/>
                <a:sym typeface="Gill Sans" charset="0"/>
              </a:rPr>
              <a:t>Specialty Chemicals</a:t>
            </a:r>
            <a:endParaRPr kumimoji="0" lang="en-US" sz="2800" b="1" i="0" u="none" strike="noStrike" kern="1200" cap="none" spc="0" normalizeH="0" baseline="0" noProof="0" dirty="0">
              <a:ln>
                <a:noFill/>
              </a:ln>
              <a:solidFill>
                <a:srgbClr val="004494"/>
              </a:solidFill>
              <a:effectLst/>
              <a:uLnTx/>
              <a:uFillTx/>
              <a:latin typeface="Calibri" charset="0"/>
              <a:ea typeface="Calibri" charset="0"/>
              <a:cs typeface="Calibri" charset="0"/>
              <a:sym typeface="Gill Sans" charset="0"/>
            </a:endParaRPr>
          </a:p>
        </p:txBody>
      </p:sp>
      <p:sp>
        <p:nvSpPr>
          <p:cNvPr id="102" name="Oval 101"/>
          <p:cNvSpPr/>
          <p:nvPr/>
        </p:nvSpPr>
        <p:spPr bwMode="auto">
          <a:xfrm>
            <a:off x="16370336" y="5768954"/>
            <a:ext cx="1294272" cy="1294272"/>
          </a:xfrm>
          <a:prstGeom prst="ellipse">
            <a:avLst/>
          </a:prstGeom>
          <a:solidFill>
            <a:schemeClr val="bg1"/>
          </a:solidFill>
          <a:ln w="5397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sp>
        <p:nvSpPr>
          <p:cNvPr id="103" name="Text Placeholder 3"/>
          <p:cNvSpPr txBox="1">
            <a:spLocks/>
          </p:cNvSpPr>
          <p:nvPr/>
        </p:nvSpPr>
        <p:spPr>
          <a:xfrm>
            <a:off x="15633502" y="6933228"/>
            <a:ext cx="3206968" cy="745550"/>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marR="0" lvl="0" indent="0" algn="ctr" defTabSz="914400" rtl="0" eaLnBrk="1" fontAlgn="base" latinLnBrk="0" hangingPunct="1">
              <a:lnSpc>
                <a:spcPct val="100000"/>
              </a:lnSpc>
              <a:spcBef>
                <a:spcPts val="0"/>
              </a:spcBef>
              <a:spcAft>
                <a:spcPct val="0"/>
              </a:spcAft>
              <a:buClrTx/>
              <a:buSzPct val="171000"/>
              <a:buFont typeface="Gill Sans" charset="0"/>
              <a:buNone/>
              <a:tabLst/>
              <a:defRPr/>
            </a:pPr>
            <a:r>
              <a:rPr kumimoji="0" lang="en-US" sz="2800" b="1" i="1" u="none" strike="noStrike" kern="1200" cap="none" spc="0" normalizeH="0" baseline="0" noProof="0" dirty="0" smtClean="0">
                <a:ln>
                  <a:noFill/>
                </a:ln>
                <a:solidFill>
                  <a:srgbClr val="FFFFFF">
                    <a:lumMod val="50000"/>
                  </a:srgbClr>
                </a:solidFill>
                <a:effectLst/>
                <a:uLnTx/>
                <a:uFillTx/>
                <a:latin typeface="Calibri" charset="0"/>
                <a:cs typeface="Calibri" charset="0"/>
                <a:sym typeface="Gill Sans" charset="0"/>
              </a:rPr>
              <a:t>Chemical plants</a:t>
            </a:r>
            <a:endParaRPr kumimoji="0" lang="en-US" sz="2800" b="1" i="1" u="none" strike="noStrike" kern="1200" cap="none" spc="0" normalizeH="0" baseline="0" noProof="0" dirty="0">
              <a:ln>
                <a:noFill/>
              </a:ln>
              <a:solidFill>
                <a:srgbClr val="FFFFFF">
                  <a:lumMod val="50000"/>
                </a:srgbClr>
              </a:solidFill>
              <a:effectLst/>
              <a:uLnTx/>
              <a:uFillTx/>
              <a:latin typeface="Calibri" charset="0"/>
              <a:cs typeface="Calibri" charset="0"/>
              <a:sym typeface="Gill Sans" charset="0"/>
            </a:endParaRPr>
          </a:p>
        </p:txBody>
      </p:sp>
      <p:cxnSp>
        <p:nvCxnSpPr>
          <p:cNvPr id="104" name="Straight Connector 103"/>
          <p:cNvCxnSpPr/>
          <p:nvPr/>
        </p:nvCxnSpPr>
        <p:spPr bwMode="auto">
          <a:xfrm>
            <a:off x="17017471" y="7289984"/>
            <a:ext cx="1" cy="932623"/>
          </a:xfrm>
          <a:prstGeom prst="line">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chemeClr val="bg1">
                <a:lumMod val="50000"/>
              </a:schemeClr>
            </a:solidFill>
            <a:prstDash val="solid"/>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08" name="Straight Arrow Connector 107"/>
          <p:cNvCxnSpPr/>
          <p:nvPr/>
        </p:nvCxnSpPr>
        <p:spPr bwMode="auto">
          <a:xfrm flipV="1">
            <a:off x="17017472" y="6688701"/>
            <a:ext cx="0" cy="554726"/>
          </a:xfrm>
          <a:prstGeom prst="straightConnector1">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13" name="Oval 112"/>
          <p:cNvSpPr/>
          <p:nvPr/>
        </p:nvSpPr>
        <p:spPr bwMode="auto">
          <a:xfrm>
            <a:off x="16370336" y="9638820"/>
            <a:ext cx="1294272" cy="1294272"/>
          </a:xfrm>
          <a:prstGeom prst="ellipse">
            <a:avLst/>
          </a:prstGeom>
          <a:solidFill>
            <a:schemeClr val="bg1"/>
          </a:solidFill>
          <a:ln w="5397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sp>
        <p:nvSpPr>
          <p:cNvPr id="114" name="Text Placeholder 3"/>
          <p:cNvSpPr txBox="1">
            <a:spLocks/>
          </p:cNvSpPr>
          <p:nvPr/>
        </p:nvSpPr>
        <p:spPr>
          <a:xfrm>
            <a:off x="15417996" y="10859065"/>
            <a:ext cx="3206968" cy="745550"/>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marR="0" lvl="0" indent="0" algn="ctr" defTabSz="914400" rtl="0" eaLnBrk="1" fontAlgn="base" latinLnBrk="0" hangingPunct="1">
              <a:lnSpc>
                <a:spcPct val="100000"/>
              </a:lnSpc>
              <a:spcBef>
                <a:spcPts val="0"/>
              </a:spcBef>
              <a:spcAft>
                <a:spcPct val="0"/>
              </a:spcAft>
              <a:buClrTx/>
              <a:buSzPct val="171000"/>
              <a:buFont typeface="Gill Sans" charset="0"/>
              <a:buNone/>
              <a:tabLst/>
              <a:defRPr/>
            </a:pPr>
            <a:r>
              <a:rPr kumimoji="0" lang="en-US" sz="2800" b="1" i="1" u="none" strike="noStrike" kern="1200" cap="none" spc="0" normalizeH="0" baseline="0" noProof="0" dirty="0" smtClean="0">
                <a:ln>
                  <a:noFill/>
                </a:ln>
                <a:solidFill>
                  <a:srgbClr val="FFFFFF">
                    <a:lumMod val="50000"/>
                  </a:srgbClr>
                </a:solidFill>
                <a:effectLst/>
                <a:uLnTx/>
                <a:uFillTx/>
                <a:latin typeface="Calibri" charset="0"/>
                <a:cs typeface="Calibri" charset="0"/>
                <a:sym typeface="Gill Sans" charset="0"/>
              </a:rPr>
              <a:t>Refueling stations</a:t>
            </a:r>
            <a:endParaRPr kumimoji="0" lang="en-US" sz="2800" b="1" i="1" u="none" strike="noStrike" kern="1200" cap="none" spc="0" normalizeH="0" baseline="0" noProof="0" dirty="0">
              <a:ln>
                <a:noFill/>
              </a:ln>
              <a:solidFill>
                <a:srgbClr val="FFFFFF">
                  <a:lumMod val="50000"/>
                </a:srgbClr>
              </a:solidFill>
              <a:effectLst/>
              <a:uLnTx/>
              <a:uFillTx/>
              <a:latin typeface="Calibri" charset="0"/>
              <a:cs typeface="Calibri" charset="0"/>
              <a:sym typeface="Gill Sans" charset="0"/>
            </a:endParaRPr>
          </a:p>
        </p:txBody>
      </p:sp>
      <p:sp>
        <p:nvSpPr>
          <p:cNvPr id="118" name="Rounded Rectangle 117"/>
          <p:cNvSpPr/>
          <p:nvPr/>
        </p:nvSpPr>
        <p:spPr>
          <a:xfrm>
            <a:off x="19321692" y="9328700"/>
            <a:ext cx="3667969" cy="1845232"/>
          </a:xfrm>
          <a:prstGeom prst="roundRect">
            <a:avLst>
              <a:gd name="adj" fmla="val 5506"/>
            </a:avLst>
          </a:prstGeom>
          <a:solidFill>
            <a:schemeClr val="bg1"/>
          </a:solidFill>
          <a:ln w="12700">
            <a:solidFill>
              <a:srgbClr val="7F7F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934" b="0" i="0" u="none" strike="noStrike" kern="1200" cap="none" spc="0" normalizeH="0" baseline="0" noProof="0" dirty="0">
              <a:ln>
                <a:noFill/>
              </a:ln>
              <a:solidFill>
                <a:srgbClr val="FFFFFF"/>
              </a:solidFill>
              <a:effectLst/>
              <a:uLnTx/>
              <a:uFillTx/>
              <a:latin typeface="Gill Sans"/>
              <a:ea typeface="+mn-ea"/>
              <a:cs typeface="+mn-cs"/>
              <a:sym typeface="Gill Sans" charset="0"/>
            </a:endParaRPr>
          </a:p>
        </p:txBody>
      </p:sp>
      <p:sp>
        <p:nvSpPr>
          <p:cNvPr id="119" name="Text Placeholder 3"/>
          <p:cNvSpPr txBox="1">
            <a:spLocks/>
          </p:cNvSpPr>
          <p:nvPr/>
        </p:nvSpPr>
        <p:spPr>
          <a:xfrm>
            <a:off x="19296253" y="8791326"/>
            <a:ext cx="3568987" cy="579494"/>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marR="0" lvl="0" indent="0" algn="l" defTabSz="914400" rtl="0" eaLnBrk="1" fontAlgn="base" latinLnBrk="0" hangingPunct="1">
              <a:lnSpc>
                <a:spcPct val="100000"/>
              </a:lnSpc>
              <a:spcBef>
                <a:spcPts val="0"/>
              </a:spcBef>
              <a:spcAft>
                <a:spcPct val="0"/>
              </a:spcAft>
              <a:buClrTx/>
              <a:buSzPct val="171000"/>
              <a:buFont typeface="Gill Sans" charset="0"/>
              <a:buNone/>
              <a:tabLst/>
              <a:defRPr/>
            </a:pPr>
            <a:r>
              <a:rPr kumimoji="0" lang="en-US" sz="3200" b="1" i="1" u="none" strike="noStrike" kern="1200" cap="none" spc="0" normalizeH="0" baseline="0" noProof="0" dirty="0" smtClean="0">
                <a:ln>
                  <a:noFill/>
                </a:ln>
                <a:solidFill>
                  <a:srgbClr val="7F7F7F"/>
                </a:solidFill>
                <a:effectLst/>
                <a:uLnTx/>
                <a:uFillTx/>
                <a:latin typeface="Calibri" charset="0"/>
                <a:cs typeface="Calibri" charset="0"/>
                <a:sym typeface="Gill Sans" charset="0"/>
              </a:rPr>
              <a:t>Power-to-Fuels</a:t>
            </a:r>
            <a:endParaRPr kumimoji="0" lang="en-US" sz="3200" b="1" i="1" u="none" strike="noStrike" kern="1200" cap="none" spc="0" normalizeH="0" baseline="0" noProof="0" dirty="0">
              <a:ln>
                <a:noFill/>
              </a:ln>
              <a:solidFill>
                <a:srgbClr val="7F7F7F"/>
              </a:solidFill>
              <a:effectLst/>
              <a:uLnTx/>
              <a:uFillTx/>
              <a:latin typeface="Calibri" charset="0"/>
              <a:cs typeface="Calibri" charset="0"/>
              <a:sym typeface="Gill Sans" charset="0"/>
            </a:endParaRPr>
          </a:p>
        </p:txBody>
      </p:sp>
      <p:sp>
        <p:nvSpPr>
          <p:cNvPr id="120" name="Content Placeholder 1"/>
          <p:cNvSpPr txBox="1">
            <a:spLocks/>
          </p:cNvSpPr>
          <p:nvPr/>
        </p:nvSpPr>
        <p:spPr>
          <a:xfrm>
            <a:off x="19335694" y="9444456"/>
            <a:ext cx="3478190" cy="1447552"/>
          </a:xfrm>
          <a:prstGeom prst="rect">
            <a:avLst/>
          </a:prstGeom>
        </p:spPr>
        <p:txBody>
          <a:bodyPr/>
          <a:lstStyle>
            <a:lvl1pPr marL="1117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1pPr>
            <a:lvl2pPr marL="15621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2pPr>
            <a:lvl3pPr marL="2006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3pPr>
            <a:lvl4pPr marL="24511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4pPr>
            <a:lvl5pPr marL="2895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7500" marR="0" lvl="0" indent="0" algn="l" defTabSz="914400" rtl="0" eaLnBrk="1" fontAlgn="base" latinLnBrk="0" hangingPunct="1">
              <a:lnSpc>
                <a:spcPct val="100000"/>
              </a:lnSpc>
              <a:spcBef>
                <a:spcPts val="800"/>
              </a:spcBef>
              <a:spcAft>
                <a:spcPct val="0"/>
              </a:spcAft>
              <a:buClrTx/>
              <a:buSzPct val="171000"/>
              <a:buFont typeface="Gill Sans" charset="0"/>
              <a:buNone/>
              <a:tabLst/>
              <a:defRPr/>
            </a:pPr>
            <a:r>
              <a:rPr kumimoji="0" lang="en-US" sz="2800" b="1" i="0" u="none" strike="noStrike" kern="1200" cap="none" spc="0" normalizeH="0" baseline="0" noProof="0" dirty="0" smtClean="0">
                <a:ln>
                  <a:noFill/>
                </a:ln>
                <a:solidFill>
                  <a:srgbClr val="004494"/>
                </a:solidFill>
                <a:effectLst/>
                <a:uLnTx/>
                <a:uFillTx/>
                <a:latin typeface="Calibri" charset="0"/>
                <a:ea typeface="Calibri" charset="0"/>
                <a:cs typeface="Calibri" charset="0"/>
                <a:sym typeface="Gill Sans" charset="0"/>
              </a:rPr>
              <a:t>Power-to-Refinery</a:t>
            </a:r>
          </a:p>
          <a:p>
            <a:pPr marL="317500" marR="0" lvl="0" indent="0" algn="l" defTabSz="914400" rtl="0" eaLnBrk="1" fontAlgn="base" latinLnBrk="0" hangingPunct="1">
              <a:lnSpc>
                <a:spcPct val="100000"/>
              </a:lnSpc>
              <a:spcBef>
                <a:spcPts val="800"/>
              </a:spcBef>
              <a:spcAft>
                <a:spcPct val="0"/>
              </a:spcAft>
              <a:buClrTx/>
              <a:buSzPct val="171000"/>
              <a:buFont typeface="Gill Sans" charset="0"/>
              <a:buNone/>
              <a:tabLst/>
              <a:defRPr/>
            </a:pPr>
            <a:r>
              <a:rPr kumimoji="0" lang="en-US" sz="2800" b="1" i="0" u="none" strike="noStrike" kern="1200" cap="none" spc="0" normalizeH="0" baseline="0" noProof="0" dirty="0" smtClean="0">
                <a:ln>
                  <a:noFill/>
                </a:ln>
                <a:solidFill>
                  <a:srgbClr val="004494"/>
                </a:solidFill>
                <a:effectLst/>
                <a:uLnTx/>
                <a:uFillTx/>
                <a:latin typeface="Calibri" charset="0"/>
                <a:ea typeface="Calibri" charset="0"/>
                <a:cs typeface="Calibri" charset="0"/>
                <a:sym typeface="Gill Sans" charset="0"/>
              </a:rPr>
              <a:t>Methanol</a:t>
            </a:r>
          </a:p>
          <a:p>
            <a:pPr marL="317500" marR="0" lvl="0" indent="0" algn="l" defTabSz="914400" rtl="0" eaLnBrk="1" fontAlgn="base" latinLnBrk="0" hangingPunct="1">
              <a:lnSpc>
                <a:spcPct val="100000"/>
              </a:lnSpc>
              <a:spcBef>
                <a:spcPts val="800"/>
              </a:spcBef>
              <a:spcAft>
                <a:spcPct val="0"/>
              </a:spcAft>
              <a:buClrTx/>
              <a:buSzPct val="171000"/>
              <a:buFont typeface="Gill Sans" charset="0"/>
              <a:buNone/>
              <a:tabLst/>
              <a:defRPr/>
            </a:pPr>
            <a:r>
              <a:rPr kumimoji="0" lang="en-US" sz="2800" b="1" i="0" u="none" strike="noStrike" kern="1200" cap="none" spc="0" normalizeH="0" baseline="0" noProof="0" dirty="0" smtClean="0">
                <a:ln>
                  <a:noFill/>
                </a:ln>
                <a:solidFill>
                  <a:srgbClr val="004494"/>
                </a:solidFill>
                <a:effectLst/>
                <a:uLnTx/>
                <a:uFillTx/>
                <a:latin typeface="Calibri" charset="0"/>
                <a:ea typeface="Calibri" charset="0"/>
                <a:cs typeface="Calibri" charset="0"/>
                <a:sym typeface="Gill Sans" charset="0"/>
              </a:rPr>
              <a:t>CNG</a:t>
            </a:r>
            <a:endParaRPr kumimoji="0" lang="en-US" sz="2800" b="1" i="0" u="none" strike="noStrike" kern="1200" cap="none" spc="0" normalizeH="0" baseline="0" noProof="0" dirty="0">
              <a:ln>
                <a:noFill/>
              </a:ln>
              <a:solidFill>
                <a:srgbClr val="004494"/>
              </a:solidFill>
              <a:effectLst/>
              <a:uLnTx/>
              <a:uFillTx/>
              <a:latin typeface="Calibri" charset="0"/>
              <a:ea typeface="Calibri" charset="0"/>
              <a:cs typeface="Calibri" charset="0"/>
              <a:sym typeface="Gill Sans" charset="0"/>
            </a:endParaRPr>
          </a:p>
        </p:txBody>
      </p:sp>
      <p:cxnSp>
        <p:nvCxnSpPr>
          <p:cNvPr id="122" name="Straight Connector 121"/>
          <p:cNvCxnSpPr>
            <a:endCxn id="158" idx="0"/>
          </p:cNvCxnSpPr>
          <p:nvPr/>
        </p:nvCxnSpPr>
        <p:spPr bwMode="auto">
          <a:xfrm>
            <a:off x="17017471" y="9165660"/>
            <a:ext cx="1" cy="813676"/>
          </a:xfrm>
          <a:prstGeom prst="line">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chemeClr val="bg1">
                <a:lumMod val="50000"/>
              </a:schemeClr>
            </a:solidFill>
            <a:prstDash val="solid"/>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5" name="Elbow Connector 124"/>
          <p:cNvCxnSpPr/>
          <p:nvPr/>
        </p:nvCxnSpPr>
        <p:spPr bwMode="auto">
          <a:xfrm>
            <a:off x="18384688" y="9676588"/>
            <a:ext cx="792088" cy="540504"/>
          </a:xfrm>
          <a:prstGeom prst="bentConnector3">
            <a:avLst>
              <a:gd name="adj1" fmla="val -3873"/>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8" name="Elbow Connector 127"/>
          <p:cNvCxnSpPr/>
          <p:nvPr/>
        </p:nvCxnSpPr>
        <p:spPr bwMode="auto">
          <a:xfrm>
            <a:off x="17557940" y="10230040"/>
            <a:ext cx="1660463" cy="608821"/>
          </a:xfrm>
          <a:prstGeom prst="bentConnector3">
            <a:avLst>
              <a:gd name="adj1" fmla="val 48164"/>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rgbClr val="3DA7AB"/>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32" name="Elbow Connector 131"/>
          <p:cNvCxnSpPr/>
          <p:nvPr/>
        </p:nvCxnSpPr>
        <p:spPr bwMode="auto">
          <a:xfrm rot="16200000" flipH="1">
            <a:off x="18115341" y="11064436"/>
            <a:ext cx="1304197" cy="812206"/>
          </a:xfrm>
          <a:prstGeom prst="bentConnector3">
            <a:avLst>
              <a:gd name="adj1" fmla="val 100080"/>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rgbClr val="0181C7"/>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40" name="Rounded Rectangle 139"/>
          <p:cNvSpPr/>
          <p:nvPr/>
        </p:nvSpPr>
        <p:spPr>
          <a:xfrm>
            <a:off x="19321692" y="11800672"/>
            <a:ext cx="3667969" cy="1168030"/>
          </a:xfrm>
          <a:prstGeom prst="roundRect">
            <a:avLst>
              <a:gd name="adj" fmla="val 5506"/>
            </a:avLst>
          </a:prstGeom>
          <a:solidFill>
            <a:schemeClr val="bg1"/>
          </a:solidFill>
          <a:ln w="12700">
            <a:solidFill>
              <a:srgbClr val="7F7F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934" b="0" i="0" u="none" strike="noStrike" kern="1200" cap="none" spc="0" normalizeH="0" baseline="0" noProof="0" dirty="0">
              <a:ln>
                <a:noFill/>
              </a:ln>
              <a:solidFill>
                <a:srgbClr val="FFFFFF"/>
              </a:solidFill>
              <a:effectLst/>
              <a:uLnTx/>
              <a:uFillTx/>
              <a:latin typeface="Gill Sans"/>
              <a:ea typeface="+mn-ea"/>
              <a:cs typeface="+mn-cs"/>
              <a:sym typeface="Gill Sans" charset="0"/>
            </a:endParaRPr>
          </a:p>
        </p:txBody>
      </p:sp>
      <p:sp>
        <p:nvSpPr>
          <p:cNvPr id="141" name="Text Placeholder 3"/>
          <p:cNvSpPr txBox="1">
            <a:spLocks/>
          </p:cNvSpPr>
          <p:nvPr/>
        </p:nvSpPr>
        <p:spPr>
          <a:xfrm>
            <a:off x="19348216" y="11314138"/>
            <a:ext cx="3568987" cy="579494"/>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marR="0" lvl="0" indent="0" algn="l" defTabSz="914400" rtl="0" eaLnBrk="1" fontAlgn="base" latinLnBrk="0" hangingPunct="1">
              <a:lnSpc>
                <a:spcPct val="100000"/>
              </a:lnSpc>
              <a:spcBef>
                <a:spcPts val="0"/>
              </a:spcBef>
              <a:spcAft>
                <a:spcPct val="0"/>
              </a:spcAft>
              <a:buClrTx/>
              <a:buSzPct val="171000"/>
              <a:buFont typeface="Gill Sans" charset="0"/>
              <a:buNone/>
              <a:tabLst/>
              <a:defRPr/>
            </a:pPr>
            <a:r>
              <a:rPr kumimoji="0" lang="en-US" sz="3200" b="1" i="1" u="none" strike="noStrike" kern="1200" cap="none" spc="0" normalizeH="0" baseline="0" noProof="0" dirty="0" smtClean="0">
                <a:ln>
                  <a:noFill/>
                </a:ln>
                <a:solidFill>
                  <a:srgbClr val="7F7F7F"/>
                </a:solidFill>
                <a:effectLst/>
                <a:uLnTx/>
                <a:uFillTx/>
                <a:latin typeface="Calibri" charset="0"/>
                <a:cs typeface="Calibri" charset="0"/>
                <a:sym typeface="Gill Sans" charset="0"/>
              </a:rPr>
              <a:t>Power-to-Mobility</a:t>
            </a:r>
            <a:endParaRPr kumimoji="0" lang="en-US" sz="3200" b="1" i="1" u="none" strike="noStrike" kern="1200" cap="none" spc="0" normalizeH="0" baseline="0" noProof="0" dirty="0">
              <a:ln>
                <a:noFill/>
              </a:ln>
              <a:solidFill>
                <a:srgbClr val="7F7F7F"/>
              </a:solidFill>
              <a:effectLst/>
              <a:uLnTx/>
              <a:uFillTx/>
              <a:latin typeface="Calibri" charset="0"/>
              <a:cs typeface="Calibri" charset="0"/>
              <a:sym typeface="Gill Sans" charset="0"/>
            </a:endParaRPr>
          </a:p>
        </p:txBody>
      </p:sp>
      <p:sp>
        <p:nvSpPr>
          <p:cNvPr id="142" name="Content Placeholder 1"/>
          <p:cNvSpPr txBox="1">
            <a:spLocks/>
          </p:cNvSpPr>
          <p:nvPr/>
        </p:nvSpPr>
        <p:spPr>
          <a:xfrm>
            <a:off x="19439013" y="11873968"/>
            <a:ext cx="3478190" cy="1447552"/>
          </a:xfrm>
          <a:prstGeom prst="rect">
            <a:avLst/>
          </a:prstGeom>
        </p:spPr>
        <p:txBody>
          <a:bodyPr/>
          <a:lstStyle>
            <a:lvl1pPr marL="1117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1pPr>
            <a:lvl2pPr marL="15621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2pPr>
            <a:lvl3pPr marL="2006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3pPr>
            <a:lvl4pPr marL="24511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4pPr>
            <a:lvl5pPr marL="2895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7500" marR="0" lvl="0" indent="0" algn="l" defTabSz="914400" rtl="0" eaLnBrk="1" fontAlgn="base" latinLnBrk="0" hangingPunct="1">
              <a:lnSpc>
                <a:spcPct val="100000"/>
              </a:lnSpc>
              <a:spcBef>
                <a:spcPts val="800"/>
              </a:spcBef>
              <a:spcAft>
                <a:spcPct val="0"/>
              </a:spcAft>
              <a:buClrTx/>
              <a:buSzPct val="171000"/>
              <a:buFont typeface="Gill Sans" charset="0"/>
              <a:buNone/>
              <a:tabLst/>
              <a:defRPr/>
            </a:pPr>
            <a:r>
              <a:rPr kumimoji="0" lang="en-US" sz="2800" b="1" i="0" u="none" strike="noStrike" kern="1200" cap="none" spc="0" normalizeH="0" baseline="0" noProof="0" dirty="0" smtClean="0">
                <a:ln>
                  <a:noFill/>
                </a:ln>
                <a:solidFill>
                  <a:srgbClr val="004494"/>
                </a:solidFill>
                <a:effectLst/>
                <a:uLnTx/>
                <a:uFillTx/>
                <a:latin typeface="Calibri" charset="0"/>
                <a:ea typeface="Calibri" charset="0"/>
                <a:cs typeface="Calibri" charset="0"/>
                <a:sym typeface="Gill Sans" charset="0"/>
              </a:rPr>
              <a:t>Hydrogen Vehicles,</a:t>
            </a:r>
            <a:r>
              <a:rPr kumimoji="0" lang="en-US" sz="2800" b="1" i="0" u="none" strike="noStrike" kern="1200" cap="none" spc="0" normalizeH="0" noProof="0" dirty="0" smtClean="0">
                <a:ln>
                  <a:noFill/>
                </a:ln>
                <a:solidFill>
                  <a:srgbClr val="004494"/>
                </a:solidFill>
                <a:effectLst/>
                <a:uLnTx/>
                <a:uFillTx/>
                <a:latin typeface="Calibri" charset="0"/>
                <a:ea typeface="Calibri" charset="0"/>
                <a:cs typeface="Calibri" charset="0"/>
                <a:sym typeface="Gill Sans" charset="0"/>
              </a:rPr>
              <a:t> Trains, Ships</a:t>
            </a:r>
            <a:endParaRPr kumimoji="0" lang="en-US" sz="2800" b="1" i="0" u="none" strike="noStrike" kern="1200" cap="none" spc="0" normalizeH="0" baseline="0" noProof="0" dirty="0">
              <a:ln>
                <a:noFill/>
              </a:ln>
              <a:solidFill>
                <a:srgbClr val="004494"/>
              </a:solidFill>
              <a:effectLst/>
              <a:uLnTx/>
              <a:uFillTx/>
              <a:latin typeface="Calibri" charset="0"/>
              <a:ea typeface="Calibri" charset="0"/>
              <a:cs typeface="Calibri" charset="0"/>
              <a:sym typeface="Gill Sans" charset="0"/>
            </a:endParaRPr>
          </a:p>
        </p:txBody>
      </p:sp>
      <p:cxnSp>
        <p:nvCxnSpPr>
          <p:cNvPr id="145" name="Straight Arrow Connector 144"/>
          <p:cNvCxnSpPr/>
          <p:nvPr/>
        </p:nvCxnSpPr>
        <p:spPr bwMode="auto">
          <a:xfrm flipH="1" flipV="1">
            <a:off x="21952012" y="10251316"/>
            <a:ext cx="1302692" cy="33746"/>
          </a:xfrm>
          <a:prstGeom prst="straightConnector1">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46" name="Text Placeholder 3"/>
          <p:cNvSpPr txBox="1">
            <a:spLocks/>
          </p:cNvSpPr>
          <p:nvPr/>
        </p:nvSpPr>
        <p:spPr>
          <a:xfrm>
            <a:off x="22962033" y="10049740"/>
            <a:ext cx="1444961" cy="745550"/>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marR="0" lvl="0" indent="0" algn="ctr" defTabSz="914400" rtl="0" eaLnBrk="1" fontAlgn="base" latinLnBrk="0" hangingPunct="1">
              <a:lnSpc>
                <a:spcPct val="100000"/>
              </a:lnSpc>
              <a:spcBef>
                <a:spcPts val="0"/>
              </a:spcBef>
              <a:spcAft>
                <a:spcPct val="0"/>
              </a:spcAft>
              <a:buClrTx/>
              <a:buSzPct val="171000"/>
              <a:buFont typeface="Gill Sans" charset="0"/>
              <a:buNone/>
              <a:tabLst/>
              <a:defRPr/>
            </a:pPr>
            <a:r>
              <a:rPr kumimoji="0" lang="en-US" sz="3200" b="1" i="1" u="none" strike="noStrike" kern="1200" cap="none" spc="0" normalizeH="0" baseline="0" noProof="0" dirty="0" smtClean="0">
                <a:ln>
                  <a:noFill/>
                </a:ln>
                <a:solidFill>
                  <a:srgbClr val="FFFFFF">
                    <a:lumMod val="50000"/>
                  </a:srgbClr>
                </a:solidFill>
                <a:effectLst/>
                <a:uLnTx/>
                <a:uFillTx/>
                <a:latin typeface="Calibri" charset="0"/>
                <a:cs typeface="Calibri" charset="0"/>
                <a:sym typeface="Gill Sans" charset="0"/>
              </a:rPr>
              <a:t>CO</a:t>
            </a:r>
            <a:r>
              <a:rPr kumimoji="0" lang="en-US" sz="3200" b="1" i="1" u="none" strike="noStrike" kern="1200" cap="none" spc="0" normalizeH="0" baseline="-25000" noProof="0" dirty="0" smtClean="0">
                <a:ln>
                  <a:noFill/>
                </a:ln>
                <a:solidFill>
                  <a:srgbClr val="FFFFFF">
                    <a:lumMod val="50000"/>
                  </a:srgbClr>
                </a:solidFill>
                <a:effectLst/>
                <a:uLnTx/>
                <a:uFillTx/>
                <a:latin typeface="Calibri" charset="0"/>
                <a:cs typeface="Calibri" charset="0"/>
                <a:sym typeface="Gill Sans" charset="0"/>
              </a:rPr>
              <a:t>2</a:t>
            </a:r>
            <a:endParaRPr kumimoji="0" lang="en-US" sz="3200" b="1" i="1" u="none" strike="noStrike" kern="1200" cap="none" spc="0" normalizeH="0" baseline="-25000" noProof="0" dirty="0">
              <a:ln>
                <a:noFill/>
              </a:ln>
              <a:solidFill>
                <a:srgbClr val="FFFFFF">
                  <a:lumMod val="50000"/>
                </a:srgbClr>
              </a:solidFill>
              <a:effectLst/>
              <a:uLnTx/>
              <a:uFillTx/>
              <a:latin typeface="Calibri" charset="0"/>
              <a:cs typeface="Calibri" charset="0"/>
              <a:sym typeface="Gill Sans" charset="0"/>
            </a:endParaRPr>
          </a:p>
        </p:txBody>
      </p:sp>
      <p:pic>
        <p:nvPicPr>
          <p:cNvPr id="151" name="Content Placeholder 150"/>
          <p:cNvPicPr>
            <a:picLocks noGrp="1" noChangeAspect="1"/>
          </p:cNvPicPr>
          <p:nvPr>
            <p:ph sz="quarter" idx="21"/>
          </p:nvPr>
        </p:nvPicPr>
        <p:blipFill>
          <a:blip r:embed="rId4" cstate="print">
            <a:extLst>
              <a:ext uri="{28A0092B-C50C-407E-A947-70E740481C1C}">
                <a14:useLocalDpi xmlns:a14="http://schemas.microsoft.com/office/drawing/2010/main" val="0"/>
              </a:ext>
            </a:extLst>
          </a:blip>
          <a:stretch>
            <a:fillRect/>
          </a:stretch>
        </p:blipFill>
        <p:spPr>
          <a:xfrm>
            <a:off x="1154109" y="6712932"/>
            <a:ext cx="1343432" cy="1055685"/>
          </a:xfrm>
        </p:spPr>
      </p:pic>
      <p:pic>
        <p:nvPicPr>
          <p:cNvPr id="152" name="Picture 15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98536" y="3513127"/>
            <a:ext cx="609488" cy="752585"/>
          </a:xfrm>
          <a:prstGeom prst="rect">
            <a:avLst/>
          </a:prstGeom>
        </p:spPr>
      </p:pic>
      <p:pic>
        <p:nvPicPr>
          <p:cNvPr id="153" name="Picture 1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00492" y="12360112"/>
            <a:ext cx="866071" cy="842343"/>
          </a:xfrm>
          <a:prstGeom prst="rect">
            <a:avLst/>
          </a:prstGeom>
        </p:spPr>
      </p:pic>
      <p:pic>
        <p:nvPicPr>
          <p:cNvPr id="154" name="Picture 1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40452" y="10386392"/>
            <a:ext cx="466450" cy="469260"/>
          </a:xfrm>
          <a:prstGeom prst="rect">
            <a:avLst/>
          </a:prstGeom>
        </p:spPr>
      </p:pic>
      <p:pic>
        <p:nvPicPr>
          <p:cNvPr id="158" name="Content Placeholder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693436" y="9979336"/>
            <a:ext cx="648072" cy="743847"/>
          </a:xfrm>
          <a:prstGeom prst="rect">
            <a:avLst/>
          </a:prstGeom>
        </p:spPr>
      </p:pic>
      <p:pic>
        <p:nvPicPr>
          <p:cNvPr id="159" name="Picture 15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745361" y="6067444"/>
            <a:ext cx="590500" cy="609861"/>
          </a:xfrm>
          <a:prstGeom prst="rect">
            <a:avLst/>
          </a:prstGeom>
        </p:spPr>
      </p:pic>
      <p:pic>
        <p:nvPicPr>
          <p:cNvPr id="160" name="Picture 15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731133" y="8110220"/>
            <a:ext cx="572677" cy="777710"/>
          </a:xfrm>
          <a:prstGeom prst="rect">
            <a:avLst/>
          </a:prstGeom>
        </p:spPr>
      </p:pic>
      <p:cxnSp>
        <p:nvCxnSpPr>
          <p:cNvPr id="52" name="Straight Arrow Connector 51"/>
          <p:cNvCxnSpPr/>
          <p:nvPr/>
        </p:nvCxnSpPr>
        <p:spPr bwMode="auto">
          <a:xfrm>
            <a:off x="1770604" y="3979459"/>
            <a:ext cx="978475" cy="3690"/>
          </a:xfrm>
          <a:prstGeom prst="straightConnector1">
            <a:avLst/>
          </a:prstGeom>
          <a:blipFill dpi="0" rotWithShape="0">
            <a:blip r:embed="rId3">
              <a:extLst>
                <a:ext uri="{28A0092B-C50C-407E-A947-70E740481C1C}">
                  <a14:useLocalDpi xmlns:a14="http://schemas.microsoft.com/office/drawing/2010/main" val="0"/>
                </a:ext>
              </a:extLst>
            </a:blip>
            <a:srcRect/>
            <a:tile tx="0" ty="0" sx="100000" sy="100000" flip="none" algn="tl"/>
          </a:blipFill>
          <a:ln w="69850" cap="flat" cmpd="sng" algn="ctr">
            <a:solidFill>
              <a:srgbClr val="25A14D"/>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nvGrpSpPr>
          <p:cNvPr id="106" name="Group 105"/>
          <p:cNvGrpSpPr/>
          <p:nvPr/>
        </p:nvGrpSpPr>
        <p:grpSpPr>
          <a:xfrm>
            <a:off x="1821912" y="8707425"/>
            <a:ext cx="930133" cy="1072296"/>
            <a:chOff x="1821912" y="8707425"/>
            <a:chExt cx="930133" cy="1072296"/>
          </a:xfrm>
        </p:grpSpPr>
        <p:cxnSp>
          <p:nvCxnSpPr>
            <p:cNvPr id="117" name="Straight Arrow Connector 116"/>
            <p:cNvCxnSpPr/>
            <p:nvPr/>
          </p:nvCxnSpPr>
          <p:spPr bwMode="auto">
            <a:xfrm>
              <a:off x="1821912" y="8707425"/>
              <a:ext cx="927167" cy="0"/>
            </a:xfrm>
            <a:prstGeom prst="straightConnector1">
              <a:avLst/>
            </a:prstGeom>
            <a:blipFill dpi="0" rotWithShape="0">
              <a:blip r:embed="rId3">
                <a:extLst>
                  <a:ext uri="{28A0092B-C50C-407E-A947-70E740481C1C}">
                    <a14:useLocalDpi xmlns:a14="http://schemas.microsoft.com/office/drawing/2010/main" val="0"/>
                  </a:ext>
                </a:extLst>
              </a:blip>
              <a:srcRect/>
              <a:tile tx="0" ty="0" sx="100000" sy="100000" flip="none" algn="tl"/>
            </a:blipFill>
            <a:ln w="69850" cap="flat" cmpd="sng" algn="ctr">
              <a:solidFill>
                <a:srgbClr val="25A14D"/>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4" name="Straight Arrow Connector 123"/>
            <p:cNvCxnSpPr/>
            <p:nvPr/>
          </p:nvCxnSpPr>
          <p:spPr bwMode="auto">
            <a:xfrm>
              <a:off x="1824878" y="9202527"/>
              <a:ext cx="927167" cy="0"/>
            </a:xfrm>
            <a:prstGeom prst="straightConnector1">
              <a:avLst/>
            </a:prstGeom>
            <a:blipFill dpi="0" rotWithShape="0">
              <a:blip r:embed="rId3">
                <a:extLst>
                  <a:ext uri="{28A0092B-C50C-407E-A947-70E740481C1C}">
                    <a14:useLocalDpi xmlns:a14="http://schemas.microsoft.com/office/drawing/2010/main" val="0"/>
                  </a:ext>
                </a:extLst>
              </a:blip>
              <a:srcRect/>
              <a:tile tx="0" ty="0" sx="100000" sy="100000" flip="none" algn="tl"/>
            </a:blipFill>
            <a:ln w="69850" cap="flat" cmpd="sng" algn="ctr">
              <a:solidFill>
                <a:srgbClr val="25A14D"/>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6" name="Straight Arrow Connector 125"/>
            <p:cNvCxnSpPr/>
            <p:nvPr/>
          </p:nvCxnSpPr>
          <p:spPr bwMode="auto">
            <a:xfrm>
              <a:off x="1821912" y="9779721"/>
              <a:ext cx="927167" cy="0"/>
            </a:xfrm>
            <a:prstGeom prst="straightConnector1">
              <a:avLst/>
            </a:prstGeom>
            <a:blipFill dpi="0" rotWithShape="0">
              <a:blip r:embed="rId3">
                <a:extLst>
                  <a:ext uri="{28A0092B-C50C-407E-A947-70E740481C1C}">
                    <a14:useLocalDpi xmlns:a14="http://schemas.microsoft.com/office/drawing/2010/main" val="0"/>
                  </a:ext>
                </a:extLst>
              </a:blip>
              <a:srcRect/>
              <a:tile tx="0" ty="0" sx="100000" sy="100000" flip="none" algn="tl"/>
            </a:blipFill>
            <a:ln w="69850" cap="flat" cmpd="sng" algn="ctr">
              <a:solidFill>
                <a:srgbClr val="25A14D"/>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61" name="Isosceles Triangle 60"/>
          <p:cNvSpPr/>
          <p:nvPr/>
        </p:nvSpPr>
        <p:spPr bwMode="auto">
          <a:xfrm rot="5400000">
            <a:off x="2815332" y="3881565"/>
            <a:ext cx="149915" cy="206629"/>
          </a:xfrm>
          <a:prstGeom prst="triangle">
            <a:avLst/>
          </a:prstGeom>
          <a:solidFill>
            <a:srgbClr val="25A14D"/>
          </a:solidFill>
          <a:ln w="69850" cap="flat" cmpd="sng" algn="ctr">
            <a:solidFill>
              <a:srgbClr val="25A14D"/>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cxnSp>
        <p:nvCxnSpPr>
          <p:cNvPr id="147" name="Straight Connector 146"/>
          <p:cNvCxnSpPr/>
          <p:nvPr/>
        </p:nvCxnSpPr>
        <p:spPr bwMode="auto">
          <a:xfrm flipH="1" flipV="1">
            <a:off x="6662593" y="7959709"/>
            <a:ext cx="3735880" cy="34039"/>
          </a:xfrm>
          <a:prstGeom prst="line">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rgbClr val="0181C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nvGrpSpPr>
          <p:cNvPr id="88" name="Group 87"/>
          <p:cNvGrpSpPr/>
          <p:nvPr/>
        </p:nvGrpSpPr>
        <p:grpSpPr>
          <a:xfrm>
            <a:off x="5415663" y="8524764"/>
            <a:ext cx="1447745" cy="1413775"/>
            <a:chOff x="5415663" y="8524764"/>
            <a:chExt cx="1447745" cy="1413775"/>
          </a:xfrm>
        </p:grpSpPr>
        <p:grpSp>
          <p:nvGrpSpPr>
            <p:cNvPr id="74" name="Group 73"/>
            <p:cNvGrpSpPr/>
            <p:nvPr/>
          </p:nvGrpSpPr>
          <p:grpSpPr>
            <a:xfrm rot="10800000">
              <a:off x="5415663" y="8595061"/>
              <a:ext cx="1223000" cy="149915"/>
              <a:chOff x="14305412" y="1887990"/>
              <a:chExt cx="1223000" cy="149915"/>
            </a:xfrm>
            <a:solidFill>
              <a:srgbClr val="0181C7"/>
            </a:solidFill>
          </p:grpSpPr>
          <p:cxnSp>
            <p:nvCxnSpPr>
              <p:cNvPr id="133" name="Straight Arrow Connector 132"/>
              <p:cNvCxnSpPr/>
              <p:nvPr/>
            </p:nvCxnSpPr>
            <p:spPr bwMode="auto">
              <a:xfrm>
                <a:off x="14305412" y="1957527"/>
                <a:ext cx="978475" cy="3690"/>
              </a:xfrm>
              <a:prstGeom prst="straightConnector1">
                <a:avLst/>
              </a:prstGeom>
              <a:grpFill/>
              <a:ln w="69850" cap="flat" cmpd="sng" algn="ctr">
                <a:solidFill>
                  <a:srgbClr val="0181C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34" name="Isosceles Triangle 133"/>
              <p:cNvSpPr/>
              <p:nvPr/>
            </p:nvSpPr>
            <p:spPr bwMode="auto">
              <a:xfrm rot="5400000">
                <a:off x="15350140" y="1859633"/>
                <a:ext cx="149915" cy="206629"/>
              </a:xfrm>
              <a:prstGeom prst="triangle">
                <a:avLst/>
              </a:prstGeom>
              <a:grpFill/>
              <a:ln w="69850" cap="flat" cmpd="sng" algn="ctr">
                <a:solidFill>
                  <a:srgbClr val="0181C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grpSp>
        <p:grpSp>
          <p:nvGrpSpPr>
            <p:cNvPr id="135" name="Group 134"/>
            <p:cNvGrpSpPr/>
            <p:nvPr/>
          </p:nvGrpSpPr>
          <p:grpSpPr>
            <a:xfrm rot="10800000">
              <a:off x="5415663" y="9156090"/>
              <a:ext cx="1223000" cy="149915"/>
              <a:chOff x="14305412" y="1887990"/>
              <a:chExt cx="1223000" cy="149915"/>
            </a:xfrm>
            <a:solidFill>
              <a:srgbClr val="0181C7"/>
            </a:solidFill>
          </p:grpSpPr>
          <p:cxnSp>
            <p:nvCxnSpPr>
              <p:cNvPr id="136" name="Straight Arrow Connector 135"/>
              <p:cNvCxnSpPr/>
              <p:nvPr/>
            </p:nvCxnSpPr>
            <p:spPr bwMode="auto">
              <a:xfrm>
                <a:off x="14305412" y="1957527"/>
                <a:ext cx="978475" cy="3690"/>
              </a:xfrm>
              <a:prstGeom prst="straightConnector1">
                <a:avLst/>
              </a:prstGeom>
              <a:grpFill/>
              <a:ln w="69850" cap="flat" cmpd="sng" algn="ctr">
                <a:solidFill>
                  <a:srgbClr val="0181C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37" name="Isosceles Triangle 136"/>
              <p:cNvSpPr/>
              <p:nvPr/>
            </p:nvSpPr>
            <p:spPr bwMode="auto">
              <a:xfrm rot="5400000">
                <a:off x="15350140" y="1859633"/>
                <a:ext cx="149915" cy="206629"/>
              </a:xfrm>
              <a:prstGeom prst="triangle">
                <a:avLst/>
              </a:prstGeom>
              <a:grpFill/>
              <a:ln w="69850" cap="flat" cmpd="sng" algn="ctr">
                <a:solidFill>
                  <a:srgbClr val="0181C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grpSp>
        <p:grpSp>
          <p:nvGrpSpPr>
            <p:cNvPr id="138" name="Group 137"/>
            <p:cNvGrpSpPr/>
            <p:nvPr/>
          </p:nvGrpSpPr>
          <p:grpSpPr>
            <a:xfrm rot="10800000">
              <a:off x="5441721" y="9715365"/>
              <a:ext cx="1223000" cy="149915"/>
              <a:chOff x="14305412" y="1887990"/>
              <a:chExt cx="1223000" cy="149915"/>
            </a:xfrm>
            <a:solidFill>
              <a:srgbClr val="0181C7"/>
            </a:solidFill>
          </p:grpSpPr>
          <p:cxnSp>
            <p:nvCxnSpPr>
              <p:cNvPr id="139" name="Straight Arrow Connector 138"/>
              <p:cNvCxnSpPr/>
              <p:nvPr/>
            </p:nvCxnSpPr>
            <p:spPr bwMode="auto">
              <a:xfrm>
                <a:off x="14305412" y="1957527"/>
                <a:ext cx="978475" cy="3690"/>
              </a:xfrm>
              <a:prstGeom prst="straightConnector1">
                <a:avLst/>
              </a:prstGeom>
              <a:grpFill/>
              <a:ln w="69850" cap="flat" cmpd="sng" algn="ctr">
                <a:solidFill>
                  <a:srgbClr val="0181C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43" name="Isosceles Triangle 142"/>
              <p:cNvSpPr/>
              <p:nvPr/>
            </p:nvSpPr>
            <p:spPr bwMode="auto">
              <a:xfrm rot="5400000">
                <a:off x="15350140" y="1859633"/>
                <a:ext cx="149915" cy="206629"/>
              </a:xfrm>
              <a:prstGeom prst="triangle">
                <a:avLst/>
              </a:prstGeom>
              <a:grpFill/>
              <a:ln w="69850" cap="flat" cmpd="sng" algn="ctr">
                <a:solidFill>
                  <a:srgbClr val="0181C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grpSp>
        <p:sp>
          <p:nvSpPr>
            <p:cNvPr id="150" name="Oval 149"/>
            <p:cNvSpPr/>
            <p:nvPr/>
          </p:nvSpPr>
          <p:spPr bwMode="auto">
            <a:xfrm>
              <a:off x="6519090" y="8524764"/>
              <a:ext cx="324480" cy="324480"/>
            </a:xfrm>
            <a:prstGeom prst="ellipse">
              <a:avLst/>
            </a:prstGeom>
            <a:solidFill>
              <a:srgbClr val="0181C7"/>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sp>
          <p:nvSpPr>
            <p:cNvPr id="156" name="Oval 155"/>
            <p:cNvSpPr/>
            <p:nvPr/>
          </p:nvSpPr>
          <p:spPr bwMode="auto">
            <a:xfrm>
              <a:off x="6519090" y="9090248"/>
              <a:ext cx="324480" cy="324480"/>
            </a:xfrm>
            <a:prstGeom prst="ellipse">
              <a:avLst/>
            </a:prstGeom>
            <a:solidFill>
              <a:srgbClr val="0181C7"/>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sp>
          <p:nvSpPr>
            <p:cNvPr id="157" name="Oval 156"/>
            <p:cNvSpPr/>
            <p:nvPr/>
          </p:nvSpPr>
          <p:spPr bwMode="auto">
            <a:xfrm>
              <a:off x="6538928" y="9614059"/>
              <a:ext cx="324480" cy="324480"/>
            </a:xfrm>
            <a:prstGeom prst="ellipse">
              <a:avLst/>
            </a:prstGeom>
            <a:solidFill>
              <a:srgbClr val="0181C7"/>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grpSp>
      <p:grpSp>
        <p:nvGrpSpPr>
          <p:cNvPr id="166" name="Group 165"/>
          <p:cNvGrpSpPr/>
          <p:nvPr/>
        </p:nvGrpSpPr>
        <p:grpSpPr>
          <a:xfrm rot="10800000">
            <a:off x="10190430" y="9786407"/>
            <a:ext cx="2569225" cy="149915"/>
            <a:chOff x="12959187" y="1887990"/>
            <a:chExt cx="2569225" cy="149915"/>
          </a:xfrm>
          <a:solidFill>
            <a:srgbClr val="0181C7"/>
          </a:solidFill>
        </p:grpSpPr>
        <p:cxnSp>
          <p:nvCxnSpPr>
            <p:cNvPr id="176" name="Straight Arrow Connector 175"/>
            <p:cNvCxnSpPr/>
            <p:nvPr/>
          </p:nvCxnSpPr>
          <p:spPr bwMode="auto">
            <a:xfrm rot="10800000" flipH="1">
              <a:off x="12959187" y="1961217"/>
              <a:ext cx="2324698" cy="6662"/>
            </a:xfrm>
            <a:prstGeom prst="straightConnector1">
              <a:avLst/>
            </a:prstGeom>
            <a:grpFill/>
            <a:ln w="69850" cap="flat" cmpd="sng" algn="ctr">
              <a:solidFill>
                <a:srgbClr val="0181C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77" name="Isosceles Triangle 176"/>
            <p:cNvSpPr/>
            <p:nvPr/>
          </p:nvSpPr>
          <p:spPr bwMode="auto">
            <a:xfrm rot="5400000">
              <a:off x="15350140" y="1859633"/>
              <a:ext cx="149915" cy="206629"/>
            </a:xfrm>
            <a:prstGeom prst="triangle">
              <a:avLst/>
            </a:prstGeom>
            <a:grpFill/>
            <a:ln w="69850" cap="flat" cmpd="sng" algn="ctr">
              <a:solidFill>
                <a:srgbClr val="0181C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grpSp>
      <p:sp>
        <p:nvSpPr>
          <p:cNvPr id="169" name="Oval 168"/>
          <p:cNvSpPr/>
          <p:nvPr/>
        </p:nvSpPr>
        <p:spPr bwMode="auto">
          <a:xfrm>
            <a:off x="12643027" y="9700855"/>
            <a:ext cx="324480" cy="324480"/>
          </a:xfrm>
          <a:prstGeom prst="ellipse">
            <a:avLst/>
          </a:prstGeom>
          <a:solidFill>
            <a:srgbClr val="0181C7"/>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cxnSp>
        <p:nvCxnSpPr>
          <p:cNvPr id="180" name="Straight Connector 179"/>
          <p:cNvCxnSpPr/>
          <p:nvPr/>
        </p:nvCxnSpPr>
        <p:spPr bwMode="auto">
          <a:xfrm>
            <a:off x="12805267" y="8646385"/>
            <a:ext cx="0" cy="1281185"/>
          </a:xfrm>
          <a:prstGeom prst="line">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rgbClr val="0181C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82" name="Straight Connector 181"/>
          <p:cNvCxnSpPr/>
          <p:nvPr/>
        </p:nvCxnSpPr>
        <p:spPr bwMode="auto">
          <a:xfrm>
            <a:off x="10773677" y="9848165"/>
            <a:ext cx="0" cy="403151"/>
          </a:xfrm>
          <a:prstGeom prst="line">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rgbClr val="0181C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89" name="Straight Arrow Connector 188"/>
          <p:cNvCxnSpPr/>
          <p:nvPr/>
        </p:nvCxnSpPr>
        <p:spPr bwMode="auto">
          <a:xfrm flipV="1">
            <a:off x="17034973" y="11395260"/>
            <a:ext cx="32" cy="1802228"/>
          </a:xfrm>
          <a:prstGeom prst="straightConnector1">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rgbClr val="3DA7AB"/>
            </a:solidFill>
            <a:prstDash val="sysDash"/>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04" name="Elbow Connector 203"/>
          <p:cNvCxnSpPr/>
          <p:nvPr/>
        </p:nvCxnSpPr>
        <p:spPr bwMode="auto">
          <a:xfrm>
            <a:off x="17694309" y="8440917"/>
            <a:ext cx="1458567" cy="1235671"/>
          </a:xfrm>
          <a:prstGeom prst="bentConnector3">
            <a:avLst>
              <a:gd name="adj1" fmla="val 44776"/>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nvGrpSpPr>
          <p:cNvPr id="2077" name="Group 2076"/>
          <p:cNvGrpSpPr/>
          <p:nvPr/>
        </p:nvGrpSpPr>
        <p:grpSpPr>
          <a:xfrm>
            <a:off x="1466264" y="10442494"/>
            <a:ext cx="3952414" cy="1982673"/>
            <a:chOff x="238672" y="10420939"/>
            <a:chExt cx="3952414" cy="1982673"/>
          </a:xfrm>
        </p:grpSpPr>
        <p:cxnSp>
          <p:nvCxnSpPr>
            <p:cNvPr id="214" name="Straight Arrow Connector 213"/>
            <p:cNvCxnSpPr/>
            <p:nvPr/>
          </p:nvCxnSpPr>
          <p:spPr bwMode="auto">
            <a:xfrm>
              <a:off x="247609" y="10616247"/>
              <a:ext cx="567127" cy="4775"/>
            </a:xfrm>
            <a:prstGeom prst="straightConnector1">
              <a:avLst/>
            </a:prstGeom>
            <a:blipFill dpi="0" rotWithShape="0">
              <a:blip r:embed="rId3">
                <a:extLst>
                  <a:ext uri="{28A0092B-C50C-407E-A947-70E740481C1C}">
                    <a14:useLocalDpi xmlns:a14="http://schemas.microsoft.com/office/drawing/2010/main" val="0"/>
                  </a:ext>
                </a:extLst>
              </a:blip>
              <a:srcRect/>
              <a:tile tx="0" ty="0" sx="100000" sy="100000" flip="none" algn="tl"/>
            </a:blipFill>
            <a:ln w="69850" cap="flat" cmpd="sng" algn="ctr">
              <a:solidFill>
                <a:srgbClr val="25A14D"/>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16" name="Straight Arrow Connector 215"/>
            <p:cNvCxnSpPr/>
            <p:nvPr/>
          </p:nvCxnSpPr>
          <p:spPr bwMode="auto">
            <a:xfrm flipH="1">
              <a:off x="247610" y="11106472"/>
              <a:ext cx="567126" cy="0"/>
            </a:xfrm>
            <a:prstGeom prst="straightConnector1">
              <a:avLst/>
            </a:prstGeom>
            <a:solidFill>
              <a:srgbClr val="0181C7"/>
            </a:solidFill>
            <a:ln w="69850" cap="flat" cmpd="sng" algn="ctr">
              <a:solidFill>
                <a:srgbClr val="0181C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18" name="Straight Arrow Connector 217"/>
            <p:cNvCxnSpPr/>
            <p:nvPr/>
          </p:nvCxnSpPr>
          <p:spPr bwMode="auto">
            <a:xfrm flipH="1">
              <a:off x="238672" y="12042576"/>
              <a:ext cx="567127" cy="0"/>
            </a:xfrm>
            <a:prstGeom prst="straightConnector1">
              <a:avLst/>
            </a:prstGeom>
            <a:solidFill>
              <a:srgbClr val="0181C7"/>
            </a:solidFill>
            <a:ln w="69850" cap="flat" cmpd="sng" algn="ctr">
              <a:solidFill>
                <a:srgbClr val="3DA7AB"/>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23" name="Straight Arrow Connector 222"/>
            <p:cNvCxnSpPr/>
            <p:nvPr/>
          </p:nvCxnSpPr>
          <p:spPr bwMode="auto">
            <a:xfrm flipH="1">
              <a:off x="247610" y="11610528"/>
              <a:ext cx="567126" cy="0"/>
            </a:xfrm>
            <a:prstGeom prst="straightConnector1">
              <a:avLst/>
            </a:prstGeom>
            <a:solidFill>
              <a:srgbClr val="0181C7"/>
            </a:solidFill>
            <a:ln w="69850" cap="flat" cmpd="sng" algn="ctr">
              <a:solidFill>
                <a:srgbClr val="7F7F7F"/>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26" name="Text Placeholder 3"/>
            <p:cNvSpPr txBox="1">
              <a:spLocks/>
            </p:cNvSpPr>
            <p:nvPr/>
          </p:nvSpPr>
          <p:spPr>
            <a:xfrm>
              <a:off x="1004446" y="10420939"/>
              <a:ext cx="3186640" cy="635393"/>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marR="0" lvl="0" indent="0" algn="l" defTabSz="914400" rtl="0" eaLnBrk="1" fontAlgn="base" latinLnBrk="0" hangingPunct="1">
                <a:lnSpc>
                  <a:spcPct val="100000"/>
                </a:lnSpc>
                <a:spcBef>
                  <a:spcPts val="0"/>
                </a:spcBef>
                <a:spcAft>
                  <a:spcPct val="0"/>
                </a:spcAft>
                <a:buClrTx/>
                <a:buSzPct val="171000"/>
                <a:buFont typeface="Gill Sans" charset="0"/>
                <a:buNone/>
                <a:tabLst/>
                <a:defRPr/>
              </a:pPr>
              <a:r>
                <a:rPr kumimoji="0" lang="en-US" sz="2400" b="1" i="1" u="none" strike="noStrike" kern="1200" cap="none" spc="0" normalizeH="0" baseline="0" noProof="0" dirty="0" smtClean="0">
                  <a:ln>
                    <a:noFill/>
                  </a:ln>
                  <a:solidFill>
                    <a:srgbClr val="25A14D"/>
                  </a:solidFill>
                  <a:effectLst/>
                  <a:uLnTx/>
                  <a:uFillTx/>
                  <a:latin typeface="Calibri" charset="0"/>
                  <a:cs typeface="Calibri" charset="0"/>
                  <a:sym typeface="Gill Sans" charset="0"/>
                </a:rPr>
                <a:t>Power Network</a:t>
              </a:r>
              <a:endParaRPr kumimoji="0" lang="en-US" sz="2400" b="1" i="1" u="none" strike="noStrike" kern="1200" cap="none" spc="0" normalizeH="0" baseline="0" noProof="0" dirty="0">
                <a:ln>
                  <a:noFill/>
                </a:ln>
                <a:solidFill>
                  <a:srgbClr val="25A14D"/>
                </a:solidFill>
                <a:effectLst/>
                <a:uLnTx/>
                <a:uFillTx/>
                <a:latin typeface="Calibri" charset="0"/>
                <a:cs typeface="Calibri" charset="0"/>
                <a:sym typeface="Gill Sans" charset="0"/>
              </a:endParaRPr>
            </a:p>
          </p:txBody>
        </p:sp>
        <p:sp>
          <p:nvSpPr>
            <p:cNvPr id="227" name="Text Placeholder 3"/>
            <p:cNvSpPr txBox="1">
              <a:spLocks/>
            </p:cNvSpPr>
            <p:nvPr/>
          </p:nvSpPr>
          <p:spPr>
            <a:xfrm>
              <a:off x="956817" y="10903127"/>
              <a:ext cx="3186640" cy="635393"/>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marR="0" lvl="0" indent="0" algn="l" defTabSz="914400" rtl="0" eaLnBrk="1" fontAlgn="base" latinLnBrk="0" hangingPunct="1">
                <a:lnSpc>
                  <a:spcPct val="100000"/>
                </a:lnSpc>
                <a:spcBef>
                  <a:spcPts val="0"/>
                </a:spcBef>
                <a:spcAft>
                  <a:spcPct val="0"/>
                </a:spcAft>
                <a:buClrTx/>
                <a:buSzPct val="171000"/>
                <a:buFont typeface="Gill Sans" charset="0"/>
                <a:buNone/>
                <a:tabLst/>
                <a:defRPr/>
              </a:pPr>
              <a:r>
                <a:rPr kumimoji="0" lang="en-US" sz="2400" b="1" i="1" u="none" strike="noStrike" kern="1200" cap="none" spc="0" normalizeH="0" baseline="0" noProof="0" dirty="0" smtClean="0">
                  <a:ln>
                    <a:noFill/>
                  </a:ln>
                  <a:solidFill>
                    <a:srgbClr val="0181C7"/>
                  </a:solidFill>
                  <a:effectLst/>
                  <a:uLnTx/>
                  <a:uFillTx/>
                  <a:latin typeface="Calibri" charset="0"/>
                  <a:cs typeface="Calibri" charset="0"/>
                  <a:sym typeface="Gill Sans" charset="0"/>
                </a:rPr>
                <a:t>Hydrogen Network</a:t>
              </a:r>
              <a:endParaRPr kumimoji="0" lang="en-US" sz="2400" b="1" i="1" u="none" strike="noStrike" kern="1200" cap="none" spc="0" normalizeH="0" baseline="0" noProof="0" dirty="0">
                <a:ln>
                  <a:noFill/>
                </a:ln>
                <a:solidFill>
                  <a:srgbClr val="0181C7"/>
                </a:solidFill>
                <a:effectLst/>
                <a:uLnTx/>
                <a:uFillTx/>
                <a:latin typeface="Calibri" charset="0"/>
                <a:cs typeface="Calibri" charset="0"/>
                <a:sym typeface="Gill Sans" charset="0"/>
              </a:endParaRPr>
            </a:p>
          </p:txBody>
        </p:sp>
        <p:sp>
          <p:nvSpPr>
            <p:cNvPr id="228" name="Text Placeholder 3"/>
            <p:cNvSpPr txBox="1">
              <a:spLocks/>
            </p:cNvSpPr>
            <p:nvPr/>
          </p:nvSpPr>
          <p:spPr>
            <a:xfrm>
              <a:off x="932057" y="11335175"/>
              <a:ext cx="3186640" cy="635393"/>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marR="0" lvl="0" indent="0" algn="l" defTabSz="914400" rtl="0" eaLnBrk="1" fontAlgn="base" latinLnBrk="0" hangingPunct="1">
                <a:lnSpc>
                  <a:spcPct val="100000"/>
                </a:lnSpc>
                <a:spcBef>
                  <a:spcPts val="0"/>
                </a:spcBef>
                <a:spcAft>
                  <a:spcPct val="0"/>
                </a:spcAft>
                <a:buClrTx/>
                <a:buSzPct val="171000"/>
                <a:buFont typeface="Gill Sans" charset="0"/>
                <a:buNone/>
                <a:tabLst/>
                <a:defRPr/>
              </a:pPr>
              <a:r>
                <a:rPr kumimoji="0" lang="en-US" sz="2400" b="1" i="1" u="none" strike="noStrike" kern="1200" cap="none" spc="0" normalizeH="0" baseline="0" noProof="0" dirty="0" smtClean="0">
                  <a:ln>
                    <a:noFill/>
                  </a:ln>
                  <a:solidFill>
                    <a:srgbClr val="7F7F7F"/>
                  </a:solidFill>
                  <a:effectLst/>
                  <a:uLnTx/>
                  <a:uFillTx/>
                  <a:latin typeface="Calibri" charset="0"/>
                  <a:cs typeface="Calibri" charset="0"/>
                  <a:sym typeface="Gill Sans" charset="0"/>
                </a:rPr>
                <a:t>Liquid fuels Network</a:t>
              </a:r>
              <a:endParaRPr kumimoji="0" lang="en-US" sz="2400" b="1" i="1" u="none" strike="noStrike" kern="1200" cap="none" spc="0" normalizeH="0" baseline="0" noProof="0" dirty="0">
                <a:ln>
                  <a:noFill/>
                </a:ln>
                <a:solidFill>
                  <a:srgbClr val="7F7F7F"/>
                </a:solidFill>
                <a:effectLst/>
                <a:uLnTx/>
                <a:uFillTx/>
                <a:latin typeface="Calibri" charset="0"/>
                <a:cs typeface="Calibri" charset="0"/>
                <a:sym typeface="Gill Sans" charset="0"/>
              </a:endParaRPr>
            </a:p>
          </p:txBody>
        </p:sp>
        <p:sp>
          <p:nvSpPr>
            <p:cNvPr id="229" name="Text Placeholder 3"/>
            <p:cNvSpPr txBox="1">
              <a:spLocks/>
            </p:cNvSpPr>
            <p:nvPr/>
          </p:nvSpPr>
          <p:spPr>
            <a:xfrm>
              <a:off x="932057" y="11768219"/>
              <a:ext cx="3186640" cy="635393"/>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marR="0" lvl="0" indent="0" algn="l" defTabSz="914400" rtl="0" eaLnBrk="1" fontAlgn="base" latinLnBrk="0" hangingPunct="1">
                <a:lnSpc>
                  <a:spcPct val="100000"/>
                </a:lnSpc>
                <a:spcBef>
                  <a:spcPts val="0"/>
                </a:spcBef>
                <a:spcAft>
                  <a:spcPct val="0"/>
                </a:spcAft>
                <a:buClrTx/>
                <a:buSzPct val="171000"/>
                <a:buFont typeface="Gill Sans" charset="0"/>
                <a:buNone/>
                <a:tabLst/>
                <a:defRPr/>
              </a:pPr>
              <a:r>
                <a:rPr kumimoji="0" lang="en-US" sz="2400" b="1" i="1" u="none" strike="noStrike" kern="1200" cap="none" spc="0" normalizeH="0" baseline="0" noProof="0" dirty="0" smtClean="0">
                  <a:ln>
                    <a:noFill/>
                  </a:ln>
                  <a:solidFill>
                    <a:srgbClr val="3DA7AB"/>
                  </a:solidFill>
                  <a:effectLst/>
                  <a:uLnTx/>
                  <a:uFillTx/>
                  <a:latin typeface="Calibri" charset="0"/>
                  <a:cs typeface="Calibri" charset="0"/>
                  <a:sym typeface="Gill Sans" charset="0"/>
                </a:rPr>
                <a:t>Gas Network</a:t>
              </a:r>
              <a:endParaRPr kumimoji="0" lang="en-US" sz="2400" b="1" i="1" u="none" strike="noStrike" kern="1200" cap="none" spc="0" normalizeH="0" baseline="0" noProof="0" dirty="0">
                <a:ln>
                  <a:noFill/>
                </a:ln>
                <a:solidFill>
                  <a:srgbClr val="3DA7AB"/>
                </a:solidFill>
                <a:effectLst/>
                <a:uLnTx/>
                <a:uFillTx/>
                <a:latin typeface="Calibri" charset="0"/>
                <a:cs typeface="Calibri" charset="0"/>
                <a:sym typeface="Gill Sans" charset="0"/>
              </a:endParaRPr>
            </a:p>
          </p:txBody>
        </p:sp>
      </p:grpSp>
      <p:cxnSp>
        <p:nvCxnSpPr>
          <p:cNvPr id="144" name="Straight Connector 143"/>
          <p:cNvCxnSpPr/>
          <p:nvPr/>
        </p:nvCxnSpPr>
        <p:spPr bwMode="auto">
          <a:xfrm>
            <a:off x="6680861" y="7923076"/>
            <a:ext cx="0" cy="1883547"/>
          </a:xfrm>
          <a:prstGeom prst="line">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rgbClr val="0181C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65" name="Straight Arrow Connector 164"/>
          <p:cNvCxnSpPr/>
          <p:nvPr/>
        </p:nvCxnSpPr>
        <p:spPr bwMode="auto">
          <a:xfrm flipH="1" flipV="1">
            <a:off x="5532269" y="10005530"/>
            <a:ext cx="5729" cy="2592214"/>
          </a:xfrm>
          <a:prstGeom prst="straightConnector1">
            <a:avLst/>
          </a:prstGeom>
          <a:blipFill dpi="0" rotWithShape="0">
            <a:blip r:embed="rId3">
              <a:extLst>
                <a:ext uri="{28A0092B-C50C-407E-A947-70E740481C1C}">
                  <a14:useLocalDpi xmlns:a14="http://schemas.microsoft.com/office/drawing/2010/main" val="0"/>
                </a:ext>
              </a:extLst>
            </a:blip>
            <a:srcRect/>
            <a:tile tx="0" ty="0" sx="100000" sy="100000" flip="none" algn="tl"/>
          </a:blipFill>
          <a:ln w="76200" cap="flat" cmpd="sng" algn="ctr">
            <a:solidFill>
              <a:srgbClr val="3DA7AB"/>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pic>
        <p:nvPicPr>
          <p:cNvPr id="167" name="Picture 16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4416" y="4195040"/>
            <a:ext cx="1454493" cy="1685690"/>
          </a:xfrm>
          <a:prstGeom prst="rect">
            <a:avLst/>
          </a:prstGeom>
        </p:spPr>
      </p:pic>
      <p:pic>
        <p:nvPicPr>
          <p:cNvPr id="197" name="Picture 19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12107" y="6397563"/>
            <a:ext cx="1815601" cy="997582"/>
          </a:xfrm>
          <a:prstGeom prst="rect">
            <a:avLst/>
          </a:prstGeom>
        </p:spPr>
      </p:pic>
      <p:pic>
        <p:nvPicPr>
          <p:cNvPr id="198" name="Picture 19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182868" y="6341077"/>
            <a:ext cx="827256" cy="968668"/>
          </a:xfrm>
          <a:prstGeom prst="rect">
            <a:avLst/>
          </a:prstGeom>
        </p:spPr>
      </p:pic>
      <p:sp>
        <p:nvSpPr>
          <p:cNvPr id="200" name="Oval 199"/>
          <p:cNvSpPr/>
          <p:nvPr/>
        </p:nvSpPr>
        <p:spPr bwMode="auto">
          <a:xfrm>
            <a:off x="22665350" y="11328047"/>
            <a:ext cx="937830" cy="911019"/>
          </a:xfrm>
          <a:prstGeom prst="ellipse">
            <a:avLst/>
          </a:prstGeom>
          <a:solidFill>
            <a:schemeClr val="bg1"/>
          </a:solidFill>
          <a:ln w="53975" cap="flat" cmpd="sng" algn="ctr">
            <a:solidFill>
              <a:srgbClr val="3DA7AB"/>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pic>
        <p:nvPicPr>
          <p:cNvPr id="199" name="Content Placeholder 13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740495" y="11533293"/>
            <a:ext cx="787540" cy="500525"/>
          </a:xfrm>
          <a:prstGeom prst="rect">
            <a:avLst/>
          </a:prstGeom>
        </p:spPr>
      </p:pic>
      <p:sp>
        <p:nvSpPr>
          <p:cNvPr id="171" name="Content Placeholder 3"/>
          <p:cNvSpPr txBox="1">
            <a:spLocks/>
          </p:cNvSpPr>
          <p:nvPr/>
        </p:nvSpPr>
        <p:spPr>
          <a:xfrm>
            <a:off x="1102768" y="1671169"/>
            <a:ext cx="20234248" cy="492443"/>
          </a:xfrm>
          <a:prstGeom prst="rect">
            <a:avLst/>
          </a:prstGeom>
        </p:spPr>
        <p:txBody>
          <a:bodyPr wrap="square" lIns="0" tIns="0" rIns="0" bIns="0" anchor="t" anchorCtr="0">
            <a:spAutoFit/>
          </a:bodyPr>
          <a:lstStyle>
            <a:lvl1pPr marL="317500" indent="0" algn="l" rtl="0" fontAlgn="base">
              <a:spcBef>
                <a:spcPts val="5200"/>
              </a:spcBef>
              <a:spcAft>
                <a:spcPct val="0"/>
              </a:spcAft>
              <a:buSzPct val="171000"/>
              <a:buFont typeface="Gill Sans" charset="0"/>
              <a:buNone/>
              <a:defRPr sz="3200" b="0" kern="1200" baseline="0">
                <a:solidFill>
                  <a:srgbClr val="0081C7"/>
                </a:solidFill>
                <a:latin typeface="Calibri" charset="0"/>
                <a:ea typeface="Calibri" charset="0"/>
                <a:cs typeface="Calibri" charset="0"/>
                <a:sym typeface="Gill Sans" charset="0"/>
              </a:defRPr>
            </a:lvl1pPr>
            <a:lvl2pPr marL="762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2pPr>
            <a:lvl3pPr marL="1206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3pPr>
            <a:lvl4pPr marL="1651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4pPr>
            <a:lvl5pPr marL="2095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7500" marR="0" lvl="0" indent="0" algn="l" defTabSz="914400" rtl="0" eaLnBrk="1" fontAlgn="base" latinLnBrk="0" hangingPunct="1">
              <a:lnSpc>
                <a:spcPct val="100000"/>
              </a:lnSpc>
              <a:spcBef>
                <a:spcPts val="5200"/>
              </a:spcBef>
              <a:spcAft>
                <a:spcPct val="0"/>
              </a:spcAft>
              <a:buClrTx/>
              <a:buSzPct val="171000"/>
              <a:buFont typeface="Gill Sans" charset="0"/>
              <a:buNone/>
              <a:tabLst/>
              <a:defRPr/>
            </a:pPr>
            <a:r>
              <a:rPr kumimoji="0" lang="en-US" sz="3200" b="0" i="0" u="none" strike="noStrike" kern="1200" cap="none" spc="0" normalizeH="0" baseline="0" noProof="0" dirty="0" smtClean="0">
                <a:ln>
                  <a:noFill/>
                </a:ln>
                <a:solidFill>
                  <a:srgbClr val="0081C7"/>
                </a:solidFill>
                <a:effectLst/>
                <a:uLnTx/>
                <a:uFillTx/>
                <a:latin typeface="Calibri" charset="0"/>
                <a:cs typeface="Calibri" charset="0"/>
                <a:sym typeface="Gill Sans" charset="0"/>
              </a:rPr>
              <a:t>H</a:t>
            </a:r>
            <a:r>
              <a:rPr kumimoji="0" lang="en-US" sz="3200" b="0" i="0" u="none" strike="noStrike" kern="1200" cap="none" spc="0" normalizeH="0" baseline="-25000" noProof="0" dirty="0" smtClean="0">
                <a:ln>
                  <a:noFill/>
                </a:ln>
                <a:solidFill>
                  <a:srgbClr val="0081C7"/>
                </a:solidFill>
                <a:effectLst/>
                <a:uLnTx/>
                <a:uFillTx/>
                <a:latin typeface="Calibri" charset="0"/>
                <a:cs typeface="Calibri" charset="0"/>
                <a:sym typeface="Gill Sans" charset="0"/>
              </a:rPr>
              <a:t>2</a:t>
            </a:r>
            <a:r>
              <a:rPr kumimoji="0" lang="en-US" sz="3200" b="0" i="0" u="none" strike="noStrike" kern="1200" cap="none" spc="0" normalizeH="0" baseline="0" noProof="0" dirty="0" smtClean="0">
                <a:ln>
                  <a:noFill/>
                </a:ln>
                <a:solidFill>
                  <a:srgbClr val="0081C7"/>
                </a:solidFill>
                <a:effectLst/>
                <a:uLnTx/>
                <a:uFillTx/>
                <a:latin typeface="Calibri" charset="0"/>
                <a:cs typeface="Calibri" charset="0"/>
                <a:sym typeface="Gill Sans" charset="0"/>
              </a:rPr>
              <a:t> is the best option for</a:t>
            </a:r>
            <a:r>
              <a:rPr kumimoji="0" lang="en-US" sz="3200" b="0" i="0" u="none" strike="noStrike" kern="1200" cap="none" spc="0" normalizeH="0" noProof="0" dirty="0" smtClean="0">
                <a:ln>
                  <a:noFill/>
                </a:ln>
                <a:solidFill>
                  <a:srgbClr val="0081C7"/>
                </a:solidFill>
                <a:effectLst/>
                <a:uLnTx/>
                <a:uFillTx/>
                <a:latin typeface="Calibri" charset="0"/>
                <a:cs typeface="Calibri" charset="0"/>
                <a:sym typeface="Gill Sans" charset="0"/>
              </a:rPr>
              <a:t> d</a:t>
            </a:r>
            <a:r>
              <a:rPr kumimoji="0" lang="en-US" sz="3200" b="0" i="0" u="none" strike="noStrike" kern="1200" cap="none" spc="0" normalizeH="0" baseline="0" noProof="0" dirty="0" smtClean="0">
                <a:ln>
                  <a:noFill/>
                </a:ln>
                <a:solidFill>
                  <a:srgbClr val="0081C7"/>
                </a:solidFill>
                <a:effectLst/>
                <a:uLnTx/>
                <a:uFillTx/>
                <a:latin typeface="Calibri" charset="0"/>
                <a:cs typeface="Calibri" charset="0"/>
                <a:sym typeface="Gill Sans" charset="0"/>
              </a:rPr>
              <a:t>eep </a:t>
            </a:r>
            <a:r>
              <a:rPr kumimoji="0" lang="en-US" sz="3200" b="0" i="0" u="none" strike="noStrike" kern="1200" cap="none" spc="0" normalizeH="0" baseline="0" noProof="0" dirty="0" err="1" smtClean="0">
                <a:ln>
                  <a:noFill/>
                </a:ln>
                <a:solidFill>
                  <a:srgbClr val="0081C7"/>
                </a:solidFill>
                <a:effectLst/>
                <a:uLnTx/>
                <a:uFillTx/>
                <a:latin typeface="Calibri" charset="0"/>
                <a:cs typeface="Calibri" charset="0"/>
                <a:sym typeface="Gill Sans" charset="0"/>
              </a:rPr>
              <a:t>decarbonisation</a:t>
            </a:r>
            <a:r>
              <a:rPr kumimoji="0" lang="en-US" sz="3200" b="0" i="0" u="none" strike="noStrike" kern="1200" cap="none" spc="0" normalizeH="0" baseline="0" noProof="0" dirty="0" smtClean="0">
                <a:ln>
                  <a:noFill/>
                </a:ln>
                <a:solidFill>
                  <a:srgbClr val="0081C7"/>
                </a:solidFill>
                <a:effectLst/>
                <a:uLnTx/>
                <a:uFillTx/>
                <a:latin typeface="Calibri" charset="0"/>
                <a:cs typeface="Calibri" charset="0"/>
                <a:sym typeface="Gill Sans" charset="0"/>
              </a:rPr>
              <a:t> for a number of sectors</a:t>
            </a:r>
            <a:endParaRPr kumimoji="0" lang="en-US" sz="3200" b="0" i="0" u="none" strike="noStrike" kern="1200" cap="none" spc="0" normalizeH="0" baseline="0" noProof="0" dirty="0">
              <a:ln>
                <a:noFill/>
              </a:ln>
              <a:solidFill>
                <a:srgbClr val="0081C7"/>
              </a:solidFill>
              <a:effectLst/>
              <a:uLnTx/>
              <a:uFillTx/>
              <a:latin typeface="Calibri" charset="0"/>
              <a:cs typeface="Calibri" charset="0"/>
              <a:sym typeface="Gill Sans" charset="0"/>
            </a:endParaRPr>
          </a:p>
        </p:txBody>
      </p:sp>
      <p:sp>
        <p:nvSpPr>
          <p:cNvPr id="148" name="Oval 147"/>
          <p:cNvSpPr/>
          <p:nvPr/>
        </p:nvSpPr>
        <p:spPr bwMode="auto">
          <a:xfrm>
            <a:off x="22665350" y="12499709"/>
            <a:ext cx="937830" cy="911019"/>
          </a:xfrm>
          <a:prstGeom prst="ellipse">
            <a:avLst/>
          </a:prstGeom>
          <a:solidFill>
            <a:schemeClr val="bg1"/>
          </a:solidFill>
          <a:ln w="53975" cap="flat" cmpd="sng" algn="ctr">
            <a:solidFill>
              <a:srgbClr val="3DA7AB"/>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pic>
        <p:nvPicPr>
          <p:cNvPr id="129" name="Picture 12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902966" y="12601450"/>
            <a:ext cx="497618" cy="757246"/>
          </a:xfrm>
          <a:prstGeom prst="rect">
            <a:avLst/>
          </a:prstGeom>
        </p:spPr>
      </p:pic>
      <p:sp>
        <p:nvSpPr>
          <p:cNvPr id="149" name="Oval 148"/>
          <p:cNvSpPr/>
          <p:nvPr/>
        </p:nvSpPr>
        <p:spPr bwMode="auto">
          <a:xfrm>
            <a:off x="23279506" y="11904111"/>
            <a:ext cx="937830" cy="911019"/>
          </a:xfrm>
          <a:prstGeom prst="ellipse">
            <a:avLst/>
          </a:prstGeom>
          <a:solidFill>
            <a:schemeClr val="bg1"/>
          </a:solidFill>
          <a:ln w="53975" cap="flat" cmpd="sng" algn="ctr">
            <a:solidFill>
              <a:srgbClr val="3DA7AB"/>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pic>
        <p:nvPicPr>
          <p:cNvPr id="155" name="Content Placeholder 13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400584" y="12004918"/>
            <a:ext cx="689838" cy="705039"/>
          </a:xfrm>
          <a:prstGeom prst="rect">
            <a:avLst/>
          </a:prstGeom>
        </p:spPr>
      </p:pic>
    </p:spTree>
    <p:extLst>
      <p:ext uri="{BB962C8B-B14F-4D97-AF65-F5344CB8AC3E}">
        <p14:creationId xmlns:p14="http://schemas.microsoft.com/office/powerpoint/2010/main" val="301717666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5636" y="3829307"/>
            <a:ext cx="18085268" cy="8983308"/>
            <a:chOff x="-254015" y="3575798"/>
            <a:chExt cx="18085268" cy="8983308"/>
          </a:xfrm>
        </p:grpSpPr>
        <p:sp>
          <p:nvSpPr>
            <p:cNvPr id="8" name="Rectangle 7"/>
            <p:cNvSpPr/>
            <p:nvPr/>
          </p:nvSpPr>
          <p:spPr bwMode="auto">
            <a:xfrm>
              <a:off x="-254015" y="3689351"/>
              <a:ext cx="12950071" cy="8280060"/>
            </a:xfrm>
            <a:prstGeom prst="rect">
              <a:avLst/>
            </a:prstGeom>
            <a:gradFill flip="none" rotWithShape="1">
              <a:gsLst>
                <a:gs pos="0">
                  <a:srgbClr val="0181C7"/>
                </a:gs>
                <a:gs pos="98000">
                  <a:srgbClr val="3DA7AB"/>
                </a:gs>
              </a:gsLst>
              <a:lin ang="2700000" scaled="1"/>
              <a:tileRect/>
            </a:gra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sp>
          <p:nvSpPr>
            <p:cNvPr id="9" name="Oval 8"/>
            <p:cNvSpPr/>
            <p:nvPr/>
          </p:nvSpPr>
          <p:spPr bwMode="auto">
            <a:xfrm>
              <a:off x="8847945" y="3575798"/>
              <a:ext cx="8983308" cy="8983308"/>
            </a:xfrm>
            <a:prstGeom prst="ellipse">
              <a:avLst/>
            </a:prstGeom>
            <a:solidFill>
              <a:srgbClr val="F8F6F4"/>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grpSp>
      <p:sp>
        <p:nvSpPr>
          <p:cNvPr id="5" name="Slide Number Placeholder 4"/>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1E7C23-2AAD-0D45-B01B-5A673730BB06}" type="slidenum">
              <a:rPr kumimoji="0" lang="en-US" sz="2400" b="0" i="0" u="none" strike="noStrike" kern="1200" cap="none" spc="0" normalizeH="0" baseline="0" noProof="0" smtClean="0">
                <a:ln>
                  <a:noFill/>
                </a:ln>
                <a:solidFill>
                  <a:srgbClr val="004494"/>
                </a:solidFill>
                <a:effectLst/>
                <a:uLnTx/>
                <a:uFillTx/>
                <a:latin typeface="Calibri" charset="0"/>
                <a:cs typeface="Calibri" charset="0"/>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2400" b="0" i="0" u="none" strike="noStrike" kern="1200" cap="none" spc="0" normalizeH="0" baseline="0" noProof="0" dirty="0">
              <a:ln>
                <a:noFill/>
              </a:ln>
              <a:solidFill>
                <a:srgbClr val="004494"/>
              </a:solidFill>
              <a:effectLst/>
              <a:uLnTx/>
              <a:uFillTx/>
              <a:latin typeface="Calibri" charset="0"/>
              <a:cs typeface="Calibri" charset="0"/>
              <a:sym typeface="Gill Sans" charset="0"/>
            </a:endParaRPr>
          </a:p>
        </p:txBody>
      </p:sp>
      <p:graphicFrame>
        <p:nvGraphicFramePr>
          <p:cNvPr id="57" name="Content Placeholder 56"/>
          <p:cNvGraphicFramePr>
            <a:graphicFrameLocks noGrp="1"/>
          </p:cNvGraphicFramePr>
          <p:nvPr>
            <p:ph sz="quarter" idx="22"/>
            <p:extLst/>
          </p:nvPr>
        </p:nvGraphicFramePr>
        <p:xfrm>
          <a:off x="1930394" y="4048357"/>
          <a:ext cx="17146368" cy="9059106"/>
        </p:xfrm>
        <a:graphic>
          <a:graphicData uri="http://schemas.openxmlformats.org/drawingml/2006/chart">
            <c:chart xmlns:c="http://schemas.openxmlformats.org/drawingml/2006/chart" xmlns:r="http://schemas.openxmlformats.org/officeDocument/2006/relationships" r:id="rId3"/>
          </a:graphicData>
        </a:graphic>
      </p:graphicFrame>
      <p:sp>
        <p:nvSpPr>
          <p:cNvPr id="38" name="Pie 37"/>
          <p:cNvSpPr/>
          <p:nvPr/>
        </p:nvSpPr>
        <p:spPr bwMode="auto">
          <a:xfrm>
            <a:off x="10163906" y="4324953"/>
            <a:ext cx="7790400" cy="7789631"/>
          </a:xfrm>
          <a:prstGeom prst="pie">
            <a:avLst>
              <a:gd name="adj1" fmla="val 11315636"/>
              <a:gd name="adj2" fmla="val 14910454"/>
            </a:avLst>
          </a:prstGeom>
          <a:solidFill>
            <a:srgbClr val="00FF00">
              <a:alpha val="37000"/>
            </a:srgbClr>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9" name="Text Placeholder 3"/>
          <p:cNvSpPr txBox="1">
            <a:spLocks/>
          </p:cNvSpPr>
          <p:nvPr/>
        </p:nvSpPr>
        <p:spPr>
          <a:xfrm rot="4740000">
            <a:off x="11877521" y="6221122"/>
            <a:ext cx="4643032" cy="3672408"/>
          </a:xfrm>
          <a:prstGeom prst="rect">
            <a:avLst/>
          </a:prstGeom>
        </p:spPr>
        <p:txBody>
          <a:bodyPr wrap="square">
            <a:prstTxWarp prst="textArchUp">
              <a:avLst>
                <a:gd name="adj" fmla="val 10605033"/>
              </a:avLst>
            </a:prstTxWarp>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8500" lvl="2" indent="0">
              <a:spcBef>
                <a:spcPts val="0"/>
              </a:spcBef>
              <a:buNone/>
            </a:pPr>
            <a:r>
              <a:rPr lang="en-US" sz="6000" b="1" dirty="0" smtClean="0">
                <a:solidFill>
                  <a:srgbClr val="174489"/>
                </a:solidFill>
                <a:effectLst>
                  <a:outerShdw blurRad="38100" dist="38100" dir="2700000" algn="tl">
                    <a:srgbClr val="000000">
                      <a:alpha val="43137"/>
                    </a:srgbClr>
                  </a:outerShdw>
                </a:effectLst>
              </a:rPr>
              <a:t>T  R  A  N  S  P  O  R  T </a:t>
            </a:r>
            <a:endParaRPr lang="en-US" sz="6000" b="1" dirty="0">
              <a:solidFill>
                <a:srgbClr val="174489"/>
              </a:solidFill>
              <a:effectLst>
                <a:outerShdw blurRad="38100" dist="38100" dir="2700000" algn="tl">
                  <a:srgbClr val="000000">
                    <a:alpha val="43137"/>
                  </a:srgbClr>
                </a:outerShdw>
              </a:effectLst>
            </a:endParaRPr>
          </a:p>
        </p:txBody>
      </p:sp>
      <p:sp>
        <p:nvSpPr>
          <p:cNvPr id="41" name="Text Placeholder 3"/>
          <p:cNvSpPr txBox="1">
            <a:spLocks/>
          </p:cNvSpPr>
          <p:nvPr/>
        </p:nvSpPr>
        <p:spPr>
          <a:xfrm rot="14820000">
            <a:off x="11823271" y="5465240"/>
            <a:ext cx="5142764" cy="5235301"/>
          </a:xfrm>
          <a:prstGeom prst="rect">
            <a:avLst/>
          </a:prstGeom>
        </p:spPr>
        <p:txBody>
          <a:bodyPr spcFirstLastPara="1" wrap="square" numCol="1">
            <a:prstTxWarp prst="textArchUp">
              <a:avLst>
                <a:gd name="adj" fmla="val 10688673"/>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918500" lvl="2" indent="0">
              <a:spcBef>
                <a:spcPts val="0"/>
              </a:spcBef>
              <a:buNone/>
            </a:pPr>
            <a:r>
              <a:rPr lang="en-US" sz="6000" b="1" dirty="0" smtClean="0">
                <a:solidFill>
                  <a:srgbClr val="00B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   N   E   R   G   Y</a:t>
            </a:r>
            <a:r>
              <a:rPr lang="en-US" sz="6000" b="1" dirty="0" smtClean="0">
                <a:solidFill>
                  <a:schemeClr val="accent4">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n-US" sz="6000" b="1" dirty="0">
              <a:solidFill>
                <a:schemeClr val="accent4">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4" name="TextBox 43"/>
          <p:cNvSpPr txBox="1"/>
          <p:nvPr/>
        </p:nvSpPr>
        <p:spPr>
          <a:xfrm>
            <a:off x="18662207" y="5521608"/>
            <a:ext cx="5744314" cy="1446550"/>
          </a:xfrm>
          <a:prstGeom prst="rect">
            <a:avLst/>
          </a:prstGeom>
          <a:noFill/>
        </p:spPr>
        <p:txBody>
          <a:bodyPr wrap="square" rtlCol="0">
            <a:spAutoFit/>
          </a:bodyPr>
          <a:lstStyle/>
          <a:p>
            <a:pPr algn="l"/>
            <a:r>
              <a:rPr lang="en-GB" sz="4400" b="1" dirty="0" smtClean="0">
                <a:solidFill>
                  <a:srgbClr val="004494"/>
                </a:solidFill>
                <a:latin typeface="Calibri" charset="0"/>
                <a:ea typeface="Calibri" charset="0"/>
                <a:cs typeface="Calibri" charset="0"/>
              </a:rPr>
              <a:t>H</a:t>
            </a:r>
            <a:r>
              <a:rPr lang="en-GB" sz="4400" b="1" baseline="-25000" dirty="0" smtClean="0">
                <a:solidFill>
                  <a:srgbClr val="004494"/>
                </a:solidFill>
                <a:latin typeface="Calibri" charset="0"/>
                <a:ea typeface="Calibri" charset="0"/>
                <a:cs typeface="Calibri" charset="0"/>
              </a:rPr>
              <a:t>2</a:t>
            </a:r>
            <a:r>
              <a:rPr lang="en-GB" sz="4400" b="1" dirty="0" smtClean="0">
                <a:solidFill>
                  <a:srgbClr val="004494"/>
                </a:solidFill>
                <a:latin typeface="Calibri" charset="0"/>
                <a:ea typeface="Calibri" charset="0"/>
                <a:cs typeface="Calibri" charset="0"/>
              </a:rPr>
              <a:t> production, distribution &amp; storage</a:t>
            </a:r>
            <a:endParaRPr lang="en-GB" sz="4400" b="1" dirty="0">
              <a:solidFill>
                <a:srgbClr val="004494"/>
              </a:solidFill>
              <a:latin typeface="Calibri" charset="0"/>
              <a:ea typeface="Calibri" charset="0"/>
              <a:cs typeface="Calibri" charset="0"/>
            </a:endParaRPr>
          </a:p>
        </p:txBody>
      </p:sp>
      <p:grpSp>
        <p:nvGrpSpPr>
          <p:cNvPr id="45" name="Group 44"/>
          <p:cNvGrpSpPr/>
          <p:nvPr/>
        </p:nvGrpSpPr>
        <p:grpSpPr>
          <a:xfrm>
            <a:off x="19352482" y="7353420"/>
            <a:ext cx="3451250" cy="1213058"/>
            <a:chOff x="19400873" y="8730208"/>
            <a:chExt cx="3451250" cy="1213058"/>
          </a:xfrm>
        </p:grpSpPr>
        <p:sp>
          <p:nvSpPr>
            <p:cNvPr id="46" name="Rounded Rectangle 45"/>
            <p:cNvSpPr/>
            <p:nvPr/>
          </p:nvSpPr>
          <p:spPr>
            <a:xfrm>
              <a:off x="19400873" y="8839831"/>
              <a:ext cx="2844720" cy="1023225"/>
            </a:xfrm>
            <a:prstGeom prst="roundRect">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FFFFFF"/>
                </a:solidFill>
                <a:effectLst/>
                <a:uLnTx/>
                <a:uFillTx/>
                <a:latin typeface="Calibri" charset="0"/>
                <a:ea typeface="Calibri" charset="0"/>
                <a:cs typeface="Calibri" charset="0"/>
                <a:sym typeface="Gill Sans" charset="0"/>
              </a:endParaRPr>
            </a:p>
          </p:txBody>
        </p:sp>
        <p:sp>
          <p:nvSpPr>
            <p:cNvPr id="49" name="Ellipse 36"/>
            <p:cNvSpPr/>
            <p:nvPr/>
          </p:nvSpPr>
          <p:spPr bwMode="auto">
            <a:xfrm>
              <a:off x="21639065" y="8730208"/>
              <a:ext cx="1213058" cy="1213058"/>
            </a:xfrm>
            <a:prstGeom prst="ellipse">
              <a:avLst/>
            </a:prstGeom>
            <a:solidFill>
              <a:schemeClr val="bg1"/>
            </a:solidFill>
            <a:ln w="25400" cap="flat" cmpd="sng" algn="ctr">
              <a:solidFill>
                <a:srgbClr val="004494"/>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44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sp>
          <p:nvSpPr>
            <p:cNvPr id="53" name="Content Placeholder 2"/>
            <p:cNvSpPr txBox="1">
              <a:spLocks/>
            </p:cNvSpPr>
            <p:nvPr/>
          </p:nvSpPr>
          <p:spPr>
            <a:xfrm>
              <a:off x="19662095" y="9036529"/>
              <a:ext cx="1938626" cy="677108"/>
            </a:xfrm>
            <a:prstGeom prst="rect">
              <a:avLst/>
            </a:prstGeom>
          </p:spPr>
          <p:txBody>
            <a:bodyPr wrap="square" lIns="0" tIns="0" rIns="0" bIns="0" anchor="t" anchorCtr="0">
              <a:spAutoFit/>
            </a:bodyPr>
            <a:lstStyle>
              <a:lvl1pPr marL="317500" indent="0" algn="l" rtl="0" fontAlgn="base">
                <a:spcBef>
                  <a:spcPts val="5200"/>
                </a:spcBef>
                <a:spcAft>
                  <a:spcPct val="0"/>
                </a:spcAft>
                <a:buSzPct val="171000"/>
                <a:buFont typeface="Gill Sans" charset="0"/>
                <a:buNone/>
                <a:defRPr sz="3200" b="0" kern="1200" baseline="0">
                  <a:solidFill>
                    <a:srgbClr val="0081C7"/>
                  </a:solidFill>
                  <a:latin typeface="Calibri" charset="0"/>
                  <a:ea typeface="Calibri" charset="0"/>
                  <a:cs typeface="Calibri" charset="0"/>
                  <a:sym typeface="Gill Sans" charset="0"/>
                </a:defRPr>
              </a:lvl1pPr>
              <a:lvl2pPr marL="762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2pPr>
              <a:lvl3pPr marL="1206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3pPr>
              <a:lvl4pPr marL="1651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4pPr>
              <a:lvl5pPr marL="2095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400" b="1" dirty="0" smtClean="0">
                  <a:solidFill>
                    <a:schemeClr val="bg1"/>
                  </a:solidFill>
                  <a:effectLst>
                    <a:outerShdw blurRad="38100" dist="38100" dir="2700000" algn="tl">
                      <a:srgbClr val="000000">
                        <a:alpha val="43137"/>
                      </a:srgbClr>
                    </a:outerShdw>
                  </a:effectLst>
                </a:rPr>
                <a:t>17.2%</a:t>
              </a:r>
              <a:endParaRPr lang="en-US" sz="4400" b="1" dirty="0">
                <a:solidFill>
                  <a:schemeClr val="bg1"/>
                </a:solidFill>
                <a:effectLst>
                  <a:outerShdw blurRad="38100" dist="38100" dir="2700000" algn="tl">
                    <a:srgbClr val="000000">
                      <a:alpha val="43137"/>
                    </a:srgbClr>
                  </a:outerShdw>
                </a:effectLst>
              </a:endParaRPr>
            </a:p>
          </p:txBody>
        </p:sp>
      </p:grpSp>
      <p:sp>
        <p:nvSpPr>
          <p:cNvPr id="54" name="Content Placeholder 6"/>
          <p:cNvSpPr txBox="1">
            <a:spLocks/>
          </p:cNvSpPr>
          <p:nvPr/>
        </p:nvSpPr>
        <p:spPr>
          <a:xfrm>
            <a:off x="19901061" y="8897068"/>
            <a:ext cx="4169524" cy="2065153"/>
          </a:xfrm>
          <a:prstGeom prst="rect">
            <a:avLst/>
          </a:prstGeom>
        </p:spPr>
        <p:txBody>
          <a:bodyPr/>
          <a:lstStyle>
            <a:lvl1pPr marL="317500" indent="0" algn="l" rtl="0" fontAlgn="base">
              <a:spcBef>
                <a:spcPts val="5200"/>
              </a:spcBef>
              <a:spcAft>
                <a:spcPct val="0"/>
              </a:spcAft>
              <a:buSzPct val="171000"/>
              <a:buFont typeface="Gill Sans" charset="0"/>
              <a:buNone/>
              <a:defRPr sz="3200" kern="1200" baseline="0">
                <a:solidFill>
                  <a:srgbClr val="004494"/>
                </a:solidFill>
                <a:latin typeface="DIN Condensed" charset="0"/>
                <a:ea typeface="DIN Condensed" charset="0"/>
                <a:cs typeface="DIN Condensed" charset="0"/>
                <a:sym typeface="Gill Sans" charset="0"/>
              </a:defRPr>
            </a:lvl1pPr>
            <a:lvl2pPr marL="762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2pPr>
            <a:lvl3pPr marL="1206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3pPr>
            <a:lvl4pPr marL="1651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4pPr>
            <a:lvl5pPr marL="2095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 marR="0" lvl="0" indent="0" algn="l" defTabSz="914400" rtl="0" eaLnBrk="1" fontAlgn="base" latinLnBrk="0" hangingPunct="1">
              <a:lnSpc>
                <a:spcPct val="100000"/>
              </a:lnSpc>
              <a:spcBef>
                <a:spcPts val="600"/>
              </a:spcBef>
              <a:spcAft>
                <a:spcPct val="0"/>
              </a:spcAft>
              <a:buClrTx/>
              <a:buSzPct val="171000"/>
              <a:buFont typeface="Gill Sans" charset="0"/>
              <a:buNone/>
              <a:tabLst>
                <a:tab pos="1176338" algn="r"/>
                <a:tab pos="1436688" algn="l"/>
              </a:tabLst>
              <a:defRPr/>
            </a:pPr>
            <a:r>
              <a:rPr kumimoji="0" lang="en-US" sz="6000" b="1" i="0" u="none" strike="noStrike" kern="1200" cap="none" spc="0" normalizeH="0" baseline="0" noProof="0" dirty="0" smtClean="0">
                <a:ln>
                  <a:noFill/>
                </a:ln>
                <a:solidFill>
                  <a:srgbClr val="004494"/>
                </a:solidFill>
                <a:effectLst/>
                <a:uLnTx/>
                <a:uFillTx/>
                <a:latin typeface="Calibri" charset="0"/>
                <a:ea typeface="Calibri" charset="0"/>
                <a:cs typeface="Calibri" charset="0"/>
                <a:sym typeface="Gill Sans" charset="0"/>
              </a:rPr>
              <a:t>	154</a:t>
            </a:r>
            <a:r>
              <a:rPr lang="en-US" dirty="0">
                <a:latin typeface="Calibri" charset="0"/>
                <a:ea typeface="Calibri" charset="0"/>
                <a:cs typeface="Calibri" charset="0"/>
              </a:rPr>
              <a:t>	</a:t>
            </a:r>
            <a:r>
              <a:rPr kumimoji="0" lang="en-US" sz="3200" b="0" i="0" u="none" strike="noStrike" kern="1200" cap="none" spc="0" normalizeH="0" baseline="0" noProof="0" dirty="0" smtClean="0">
                <a:ln>
                  <a:noFill/>
                </a:ln>
                <a:solidFill>
                  <a:srgbClr val="004494"/>
                </a:solidFill>
                <a:effectLst/>
                <a:uLnTx/>
                <a:uFillTx/>
                <a:latin typeface="Calibri" charset="0"/>
                <a:ea typeface="Calibri" charset="0"/>
                <a:cs typeface="Calibri" charset="0"/>
                <a:sym typeface="Gill Sans" charset="0"/>
              </a:rPr>
              <a:t>M€</a:t>
            </a:r>
          </a:p>
          <a:p>
            <a:pPr marL="36000" marR="0" lvl="0" indent="0" algn="l" defTabSz="914400" rtl="0" eaLnBrk="1" fontAlgn="base" latinLnBrk="0" hangingPunct="1">
              <a:lnSpc>
                <a:spcPct val="100000"/>
              </a:lnSpc>
              <a:spcBef>
                <a:spcPts val="600"/>
              </a:spcBef>
              <a:spcAft>
                <a:spcPct val="0"/>
              </a:spcAft>
              <a:buClrTx/>
              <a:buSzPct val="171000"/>
              <a:buFont typeface="Gill Sans" charset="0"/>
              <a:buNone/>
              <a:tabLst>
                <a:tab pos="1176338" algn="r"/>
                <a:tab pos="1436688" algn="l"/>
              </a:tabLst>
              <a:defRPr/>
            </a:pPr>
            <a:r>
              <a:rPr lang="en-US" sz="6000" b="1" dirty="0" smtClean="0">
                <a:latin typeface="Calibri" charset="0"/>
                <a:ea typeface="Calibri" charset="0"/>
                <a:cs typeface="Calibri" charset="0"/>
              </a:rPr>
              <a:t> 57 	</a:t>
            </a:r>
            <a:r>
              <a:rPr lang="en-US" dirty="0" smtClean="0">
                <a:latin typeface="Calibri" charset="0"/>
                <a:ea typeface="Calibri" charset="0"/>
                <a:cs typeface="Calibri" charset="0"/>
              </a:rPr>
              <a:t>P</a:t>
            </a:r>
            <a:r>
              <a:rPr kumimoji="0" lang="en-US" sz="3200" b="0" i="0" u="none" strike="noStrike" kern="1200" cap="none" spc="0" normalizeH="0" baseline="0" noProof="0" dirty="0" err="1" smtClean="0">
                <a:ln>
                  <a:noFill/>
                </a:ln>
                <a:solidFill>
                  <a:srgbClr val="004494"/>
                </a:solidFill>
                <a:effectLst/>
                <a:uLnTx/>
                <a:uFillTx/>
                <a:latin typeface="Calibri" charset="0"/>
                <a:ea typeface="Calibri" charset="0"/>
                <a:cs typeface="Calibri" charset="0"/>
                <a:sym typeface="Gill Sans" charset="0"/>
              </a:rPr>
              <a:t>rojects</a:t>
            </a:r>
            <a:endParaRPr kumimoji="0" lang="en-US" sz="3200" b="0" i="0" u="none" strike="noStrike" kern="1200" cap="none" spc="0" normalizeH="0" baseline="0" noProof="0" dirty="0">
              <a:ln>
                <a:noFill/>
              </a:ln>
              <a:solidFill>
                <a:srgbClr val="004494"/>
              </a:solidFill>
              <a:effectLst/>
              <a:uLnTx/>
              <a:uFillTx/>
              <a:latin typeface="Calibri" charset="0"/>
              <a:ea typeface="Calibri" charset="0"/>
              <a:cs typeface="Calibri" charset="0"/>
              <a:sym typeface="Gill Sans" charset="0"/>
            </a:endParaRPr>
          </a:p>
        </p:txBody>
      </p:sp>
      <p:pic>
        <p:nvPicPr>
          <p:cNvPr id="56" name="Picture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91896" y="7647278"/>
            <a:ext cx="316552" cy="702034"/>
          </a:xfrm>
          <a:prstGeom prst="rect">
            <a:avLst/>
          </a:prstGeom>
        </p:spPr>
      </p:pic>
      <p:sp>
        <p:nvSpPr>
          <p:cNvPr id="60" name="TextBox 59"/>
          <p:cNvSpPr txBox="1"/>
          <p:nvPr/>
        </p:nvSpPr>
        <p:spPr>
          <a:xfrm rot="3600000">
            <a:off x="15662754" y="6290251"/>
            <a:ext cx="1991279" cy="523220"/>
          </a:xfrm>
          <a:prstGeom prst="rect">
            <a:avLst/>
          </a:prstGeom>
          <a:noFill/>
        </p:spPr>
        <p:txBody>
          <a:bodyPr wrap="square" rtlCol="0">
            <a:spAutoFit/>
          </a:bodyPr>
          <a:lstStyle/>
          <a:p>
            <a:r>
              <a:rPr lang="en-GB" sz="2800" dirty="0" smtClean="0">
                <a:solidFill>
                  <a:schemeClr val="bg1"/>
                </a:solidFill>
              </a:rPr>
              <a:t>285 M</a:t>
            </a:r>
            <a:r>
              <a:rPr lang="en-GB" sz="2800" dirty="0" smtClean="0">
                <a:solidFill>
                  <a:schemeClr val="bg1"/>
                </a:solidFill>
                <a:latin typeface="Calibri" panose="020F0502020204030204" pitchFamily="34" charset="0"/>
                <a:cs typeface="Calibri" panose="020F0502020204030204" pitchFamily="34" charset="0"/>
              </a:rPr>
              <a:t>€</a:t>
            </a:r>
            <a:endParaRPr lang="en-GB" sz="2800" dirty="0">
              <a:solidFill>
                <a:schemeClr val="bg1"/>
              </a:solidFill>
            </a:endParaRPr>
          </a:p>
        </p:txBody>
      </p:sp>
      <p:sp>
        <p:nvSpPr>
          <p:cNvPr id="61" name="TextBox 60"/>
          <p:cNvSpPr txBox="1"/>
          <p:nvPr/>
        </p:nvSpPr>
        <p:spPr>
          <a:xfrm rot="8580000" flipV="1">
            <a:off x="14895644" y="10445534"/>
            <a:ext cx="1991279" cy="523220"/>
          </a:xfrm>
          <a:prstGeom prst="rect">
            <a:avLst/>
          </a:prstGeom>
          <a:noFill/>
        </p:spPr>
        <p:txBody>
          <a:bodyPr wrap="square" rtlCol="0">
            <a:spAutoFit/>
          </a:bodyPr>
          <a:lstStyle/>
          <a:p>
            <a:r>
              <a:rPr lang="en-GB" sz="2800" dirty="0" smtClean="0">
                <a:solidFill>
                  <a:schemeClr val="bg1"/>
                </a:solidFill>
              </a:rPr>
              <a:t>131 M</a:t>
            </a:r>
            <a:r>
              <a:rPr lang="en-GB" sz="2800" dirty="0" smtClean="0">
                <a:solidFill>
                  <a:schemeClr val="bg1"/>
                </a:solidFill>
                <a:latin typeface="Calibri" panose="020F0502020204030204" pitchFamily="34" charset="0"/>
                <a:cs typeface="Calibri" panose="020F0502020204030204" pitchFamily="34" charset="0"/>
              </a:rPr>
              <a:t>€</a:t>
            </a:r>
            <a:endParaRPr lang="en-GB" sz="2800" dirty="0">
              <a:solidFill>
                <a:schemeClr val="bg1"/>
              </a:solidFill>
            </a:endParaRPr>
          </a:p>
        </p:txBody>
      </p:sp>
      <p:sp>
        <p:nvSpPr>
          <p:cNvPr id="62" name="TextBox 61"/>
          <p:cNvSpPr txBox="1"/>
          <p:nvPr/>
        </p:nvSpPr>
        <p:spPr>
          <a:xfrm rot="10320000" flipV="1">
            <a:off x="12328279" y="4748267"/>
            <a:ext cx="1991279" cy="523220"/>
          </a:xfrm>
          <a:prstGeom prst="rect">
            <a:avLst/>
          </a:prstGeom>
          <a:noFill/>
        </p:spPr>
        <p:txBody>
          <a:bodyPr wrap="square" rtlCol="0">
            <a:spAutoFit/>
          </a:bodyPr>
          <a:lstStyle/>
          <a:p>
            <a:r>
              <a:rPr lang="en-GB" sz="2800" dirty="0" smtClean="0">
                <a:solidFill>
                  <a:schemeClr val="bg1"/>
                </a:solidFill>
              </a:rPr>
              <a:t>54 </a:t>
            </a:r>
            <a:r>
              <a:rPr lang="en-GB" sz="2800" dirty="0">
                <a:solidFill>
                  <a:schemeClr val="bg1"/>
                </a:solidFill>
              </a:rPr>
              <a:t>M</a:t>
            </a:r>
            <a:r>
              <a:rPr lang="en-GB" sz="2800" dirty="0" smtClean="0">
                <a:solidFill>
                  <a:schemeClr val="bg1"/>
                </a:solidFill>
                <a:latin typeface="Calibri" panose="020F0502020204030204" pitchFamily="34" charset="0"/>
                <a:cs typeface="Calibri" panose="020F0502020204030204" pitchFamily="34" charset="0"/>
              </a:rPr>
              <a:t>€</a:t>
            </a:r>
            <a:endParaRPr lang="en-GB" sz="2800" dirty="0">
              <a:solidFill>
                <a:schemeClr val="bg1"/>
              </a:solidFill>
            </a:endParaRPr>
          </a:p>
        </p:txBody>
      </p:sp>
      <p:sp>
        <p:nvSpPr>
          <p:cNvPr id="63" name="TextBox 62"/>
          <p:cNvSpPr txBox="1"/>
          <p:nvPr/>
        </p:nvSpPr>
        <p:spPr>
          <a:xfrm rot="7620000" flipV="1">
            <a:off x="10534132" y="5758669"/>
            <a:ext cx="1991279" cy="523220"/>
          </a:xfrm>
          <a:prstGeom prst="rect">
            <a:avLst/>
          </a:prstGeom>
          <a:noFill/>
        </p:spPr>
        <p:txBody>
          <a:bodyPr wrap="square" rtlCol="0">
            <a:spAutoFit/>
          </a:bodyPr>
          <a:lstStyle/>
          <a:p>
            <a:r>
              <a:rPr lang="el-GR" sz="2800" dirty="0" smtClean="0">
                <a:solidFill>
                  <a:schemeClr val="bg1"/>
                </a:solidFill>
              </a:rPr>
              <a:t>1</a:t>
            </a:r>
            <a:r>
              <a:rPr lang="en-GB" sz="2800" dirty="0" smtClean="0">
                <a:solidFill>
                  <a:schemeClr val="bg1"/>
                </a:solidFill>
              </a:rPr>
              <a:t>54</a:t>
            </a:r>
            <a:r>
              <a:rPr lang="el-GR" sz="2800" dirty="0" smtClean="0">
                <a:solidFill>
                  <a:schemeClr val="bg1"/>
                </a:solidFill>
              </a:rPr>
              <a:t> </a:t>
            </a:r>
            <a:r>
              <a:rPr lang="en-GB" sz="2800" dirty="0">
                <a:solidFill>
                  <a:schemeClr val="bg1"/>
                </a:solidFill>
              </a:rPr>
              <a:t>M</a:t>
            </a:r>
            <a:r>
              <a:rPr lang="en-GB" sz="2800" dirty="0" smtClean="0">
                <a:solidFill>
                  <a:schemeClr val="bg1"/>
                </a:solidFill>
                <a:latin typeface="Calibri" panose="020F0502020204030204" pitchFamily="34" charset="0"/>
                <a:cs typeface="Calibri" panose="020F0502020204030204" pitchFamily="34" charset="0"/>
              </a:rPr>
              <a:t>€</a:t>
            </a:r>
            <a:endParaRPr lang="en-GB" sz="2800" dirty="0">
              <a:solidFill>
                <a:schemeClr val="bg1"/>
              </a:solidFill>
            </a:endParaRPr>
          </a:p>
        </p:txBody>
      </p:sp>
      <p:sp>
        <p:nvSpPr>
          <p:cNvPr id="64" name="TextBox 63"/>
          <p:cNvSpPr txBox="1"/>
          <p:nvPr/>
        </p:nvSpPr>
        <p:spPr>
          <a:xfrm rot="4740000" flipV="1">
            <a:off x="9773867" y="8434052"/>
            <a:ext cx="1991279" cy="523220"/>
          </a:xfrm>
          <a:prstGeom prst="rect">
            <a:avLst/>
          </a:prstGeom>
          <a:noFill/>
        </p:spPr>
        <p:txBody>
          <a:bodyPr wrap="square" rtlCol="0">
            <a:spAutoFit/>
          </a:bodyPr>
          <a:lstStyle/>
          <a:p>
            <a:r>
              <a:rPr lang="en-GB" sz="2800" dirty="0" smtClean="0">
                <a:solidFill>
                  <a:schemeClr val="bg1"/>
                </a:solidFill>
              </a:rPr>
              <a:t>102 </a:t>
            </a:r>
            <a:r>
              <a:rPr lang="el-GR" sz="2800" dirty="0" smtClean="0">
                <a:solidFill>
                  <a:schemeClr val="bg1"/>
                </a:solidFill>
              </a:rPr>
              <a:t> </a:t>
            </a:r>
            <a:r>
              <a:rPr lang="en-GB" sz="2800" dirty="0">
                <a:solidFill>
                  <a:schemeClr val="bg1"/>
                </a:solidFill>
              </a:rPr>
              <a:t>M</a:t>
            </a:r>
            <a:r>
              <a:rPr lang="en-GB" sz="2800" dirty="0" smtClean="0">
                <a:solidFill>
                  <a:schemeClr val="bg1"/>
                </a:solidFill>
                <a:latin typeface="Calibri" panose="020F0502020204030204" pitchFamily="34" charset="0"/>
                <a:cs typeface="Calibri" panose="020F0502020204030204" pitchFamily="34" charset="0"/>
              </a:rPr>
              <a:t>€</a:t>
            </a:r>
            <a:endParaRPr lang="en-GB" sz="2800" dirty="0">
              <a:solidFill>
                <a:schemeClr val="bg1"/>
              </a:solidFill>
            </a:endParaRPr>
          </a:p>
        </p:txBody>
      </p:sp>
      <p:sp>
        <p:nvSpPr>
          <p:cNvPr id="65" name="TextBox 64"/>
          <p:cNvSpPr txBox="1"/>
          <p:nvPr/>
        </p:nvSpPr>
        <p:spPr>
          <a:xfrm rot="12300000" flipV="1">
            <a:off x="11592256" y="10868568"/>
            <a:ext cx="1991279" cy="523220"/>
          </a:xfrm>
          <a:prstGeom prst="rect">
            <a:avLst/>
          </a:prstGeom>
          <a:noFill/>
        </p:spPr>
        <p:txBody>
          <a:bodyPr wrap="square" rtlCol="0">
            <a:spAutoFit/>
          </a:bodyPr>
          <a:lstStyle/>
          <a:p>
            <a:r>
              <a:rPr lang="el-GR" sz="2800" dirty="0" smtClean="0">
                <a:solidFill>
                  <a:schemeClr val="bg1"/>
                </a:solidFill>
              </a:rPr>
              <a:t>1</a:t>
            </a:r>
            <a:r>
              <a:rPr lang="en-GB" sz="2800" dirty="0" smtClean="0">
                <a:solidFill>
                  <a:schemeClr val="bg1"/>
                </a:solidFill>
              </a:rPr>
              <a:t>67</a:t>
            </a:r>
            <a:r>
              <a:rPr lang="el-GR" sz="2800" dirty="0" smtClean="0">
                <a:solidFill>
                  <a:schemeClr val="bg1"/>
                </a:solidFill>
              </a:rPr>
              <a:t> </a:t>
            </a:r>
            <a:r>
              <a:rPr lang="en-GB" sz="2800" dirty="0">
                <a:solidFill>
                  <a:schemeClr val="bg1"/>
                </a:solidFill>
              </a:rPr>
              <a:t>M</a:t>
            </a:r>
            <a:r>
              <a:rPr lang="en-GB" sz="2800" dirty="0" smtClean="0">
                <a:solidFill>
                  <a:schemeClr val="bg1"/>
                </a:solidFill>
                <a:latin typeface="Calibri" panose="020F0502020204030204" pitchFamily="34" charset="0"/>
                <a:cs typeface="Calibri" panose="020F0502020204030204" pitchFamily="34" charset="0"/>
              </a:rPr>
              <a:t>€</a:t>
            </a:r>
            <a:endParaRPr lang="en-GB" sz="2800" dirty="0">
              <a:solidFill>
                <a:schemeClr val="bg1"/>
              </a:solidFill>
            </a:endParaRPr>
          </a:p>
        </p:txBody>
      </p:sp>
      <p:sp>
        <p:nvSpPr>
          <p:cNvPr id="66" name="Rectangle 65"/>
          <p:cNvSpPr/>
          <p:nvPr/>
        </p:nvSpPr>
        <p:spPr bwMode="auto">
          <a:xfrm>
            <a:off x="947564" y="4707572"/>
            <a:ext cx="155204" cy="2948406"/>
          </a:xfrm>
          <a:prstGeom prst="rect">
            <a:avLst/>
          </a:prstGeom>
          <a:solidFill>
            <a:srgbClr val="1C793A"/>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dirty="0">
              <a:ln>
                <a:noFill/>
              </a:ln>
              <a:solidFill>
                <a:srgbClr val="000000"/>
              </a:solidFill>
              <a:effectLst/>
              <a:latin typeface="Gill Sans" charset="0"/>
              <a:ea typeface="Heiti SC Light" charset="0"/>
              <a:cs typeface="Heiti SC Light" charset="0"/>
              <a:sym typeface="Gill Sans" charset="0"/>
            </a:endParaRPr>
          </a:p>
        </p:txBody>
      </p:sp>
      <p:sp>
        <p:nvSpPr>
          <p:cNvPr id="67" name="Rectangle 66"/>
          <p:cNvSpPr/>
          <p:nvPr/>
        </p:nvSpPr>
        <p:spPr bwMode="auto">
          <a:xfrm>
            <a:off x="947564" y="7838003"/>
            <a:ext cx="155204" cy="2578658"/>
          </a:xfrm>
          <a:prstGeom prst="rect">
            <a:avLst/>
          </a:prstGeom>
          <a:solidFill>
            <a:srgbClr val="004494"/>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68" name="Rectangle 67"/>
          <p:cNvSpPr/>
          <p:nvPr/>
        </p:nvSpPr>
        <p:spPr bwMode="auto">
          <a:xfrm>
            <a:off x="947564" y="10797788"/>
            <a:ext cx="155204" cy="1316796"/>
          </a:xfrm>
          <a:prstGeom prst="rect">
            <a:avLst/>
          </a:prstGeom>
          <a:solidFill>
            <a:srgbClr val="FF9900"/>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F6AA34"/>
              </a:solidFill>
              <a:effectLst/>
              <a:latin typeface="Gill Sans" charset="0"/>
              <a:ea typeface="Heiti SC Light" charset="0"/>
              <a:cs typeface="Heiti SC Light" charset="0"/>
              <a:sym typeface="Gill Sans" charset="0"/>
            </a:endParaRPr>
          </a:p>
        </p:txBody>
      </p:sp>
      <p:sp>
        <p:nvSpPr>
          <p:cNvPr id="69" name="Ellipse 29"/>
          <p:cNvSpPr/>
          <p:nvPr/>
        </p:nvSpPr>
        <p:spPr bwMode="auto">
          <a:xfrm>
            <a:off x="598712" y="4042974"/>
            <a:ext cx="798802" cy="798802"/>
          </a:xfrm>
          <a:prstGeom prst="ellipse">
            <a:avLst/>
          </a:prstGeom>
          <a:solidFill>
            <a:schemeClr val="bg1"/>
          </a:solidFill>
          <a:ln w="25400" cap="flat" cmpd="sng" algn="ctr">
            <a:solidFill>
              <a:srgbClr val="1C793A"/>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56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grpSp>
        <p:nvGrpSpPr>
          <p:cNvPr id="70" name="Group 69"/>
          <p:cNvGrpSpPr/>
          <p:nvPr/>
        </p:nvGrpSpPr>
        <p:grpSpPr>
          <a:xfrm>
            <a:off x="598712" y="10242376"/>
            <a:ext cx="798802" cy="798802"/>
            <a:chOff x="673315" y="6994813"/>
            <a:chExt cx="798802" cy="798802"/>
          </a:xfrm>
        </p:grpSpPr>
        <p:sp>
          <p:nvSpPr>
            <p:cNvPr id="71" name="Ellipse 33"/>
            <p:cNvSpPr/>
            <p:nvPr/>
          </p:nvSpPr>
          <p:spPr bwMode="auto">
            <a:xfrm>
              <a:off x="673315" y="6994813"/>
              <a:ext cx="798802" cy="798802"/>
            </a:xfrm>
            <a:prstGeom prst="ellipse">
              <a:avLst/>
            </a:prstGeom>
            <a:solidFill>
              <a:schemeClr val="bg1"/>
            </a:solidFill>
            <a:ln w="25400" cap="flat" cmpd="sng" algn="ctr">
              <a:solidFill>
                <a:srgbClr val="FF99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56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pic>
          <p:nvPicPr>
            <p:cNvPr id="72" name="Image 3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2920" y="7282989"/>
              <a:ext cx="387297" cy="267236"/>
            </a:xfrm>
            <a:prstGeom prst="rect">
              <a:avLst/>
            </a:prstGeom>
            <a:ln>
              <a:solidFill>
                <a:srgbClr val="FF9900"/>
              </a:solidFill>
            </a:ln>
          </p:spPr>
        </p:pic>
      </p:grpSp>
      <p:grpSp>
        <p:nvGrpSpPr>
          <p:cNvPr id="73" name="Group 72"/>
          <p:cNvGrpSpPr/>
          <p:nvPr/>
        </p:nvGrpSpPr>
        <p:grpSpPr>
          <a:xfrm>
            <a:off x="598712" y="7355342"/>
            <a:ext cx="798802" cy="798802"/>
            <a:chOff x="598712" y="6923294"/>
            <a:chExt cx="798802" cy="798802"/>
          </a:xfrm>
        </p:grpSpPr>
        <p:sp>
          <p:nvSpPr>
            <p:cNvPr id="74" name="Ellipse 36"/>
            <p:cNvSpPr/>
            <p:nvPr/>
          </p:nvSpPr>
          <p:spPr bwMode="auto">
            <a:xfrm>
              <a:off x="598712" y="6923294"/>
              <a:ext cx="798802" cy="798802"/>
            </a:xfrm>
            <a:prstGeom prst="ellipse">
              <a:avLst/>
            </a:prstGeom>
            <a:solidFill>
              <a:schemeClr val="bg1"/>
            </a:solidFill>
            <a:ln w="25400" cap="flat" cmpd="sng" algn="ctr">
              <a:solidFill>
                <a:srgbClr val="004494"/>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56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pic>
          <p:nvPicPr>
            <p:cNvPr id="75"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4046" y="7195680"/>
              <a:ext cx="548134" cy="254030"/>
            </a:xfrm>
            <a:prstGeom prst="rect">
              <a:avLst/>
            </a:prstGeom>
          </p:spPr>
        </p:pic>
      </p:grpSp>
      <p:pic>
        <p:nvPicPr>
          <p:cNvPr id="79" name="Picture 5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8910" y="4307199"/>
            <a:ext cx="173858" cy="390561"/>
          </a:xfrm>
          <a:prstGeom prst="rect">
            <a:avLst/>
          </a:prstGeom>
        </p:spPr>
      </p:pic>
      <p:grpSp>
        <p:nvGrpSpPr>
          <p:cNvPr id="12" name="Group 11"/>
          <p:cNvGrpSpPr/>
          <p:nvPr/>
        </p:nvGrpSpPr>
        <p:grpSpPr>
          <a:xfrm>
            <a:off x="1390420" y="3928961"/>
            <a:ext cx="8784000" cy="8784000"/>
            <a:chOff x="771467" y="6354348"/>
            <a:chExt cx="8784000" cy="8784000"/>
          </a:xfrm>
        </p:grpSpPr>
        <p:sp>
          <p:nvSpPr>
            <p:cNvPr id="30" name="Oval 29"/>
            <p:cNvSpPr/>
            <p:nvPr/>
          </p:nvSpPr>
          <p:spPr bwMode="auto">
            <a:xfrm>
              <a:off x="771467" y="6354348"/>
              <a:ext cx="8784000" cy="8784000"/>
            </a:xfrm>
            <a:prstGeom prst="ellipse">
              <a:avLst/>
            </a:prstGeom>
            <a:solidFill>
              <a:srgbClr val="F8F6F4"/>
            </a:solidFill>
            <a:ln w="25400" cap="flat" cmpd="sng" algn="ctr">
              <a:solidFill>
                <a:srgbClr val="F8F6F4"/>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187325"/>
              <a:endParaRPr lang="en-US" sz="4800" b="1" dirty="0" smtClean="0">
                <a:solidFill>
                  <a:schemeClr val="accent2">
                    <a:lumMod val="75000"/>
                  </a:schemeClr>
                </a:solidFill>
                <a:latin typeface="EUAlbertina"/>
              </a:endParaRPr>
            </a:p>
            <a:p>
              <a:endParaRPr lang="en-GB" sz="3200" b="1" dirty="0" smtClean="0">
                <a:solidFill>
                  <a:srgbClr val="174489"/>
                </a:solidFill>
              </a:endParaRPr>
            </a:p>
            <a:p>
              <a:endParaRPr lang="en-GB" sz="3200" b="1" dirty="0">
                <a:solidFill>
                  <a:srgbClr val="174489"/>
                </a:solidFill>
              </a:endParaRPr>
            </a:p>
            <a:p>
              <a:r>
                <a:rPr lang="en-GB" sz="3200" b="1" dirty="0" smtClean="0">
                  <a:solidFill>
                    <a:srgbClr val="174489"/>
                  </a:solidFill>
                </a:rPr>
                <a:t>Increase </a:t>
              </a:r>
              <a:r>
                <a:rPr lang="en-GB" sz="3200" b="1" dirty="0">
                  <a:solidFill>
                    <a:srgbClr val="174489"/>
                  </a:solidFill>
                </a:rPr>
                <a:t>efficiency</a:t>
              </a:r>
            </a:p>
            <a:p>
              <a:r>
                <a:rPr lang="en-US" sz="3200" b="1" dirty="0">
                  <a:solidFill>
                    <a:srgbClr val="174489"/>
                  </a:solidFill>
                </a:rPr>
                <a:t>and reduce costs of H</a:t>
              </a:r>
              <a:r>
                <a:rPr lang="en-US" sz="3200" b="1" baseline="-25000" dirty="0">
                  <a:solidFill>
                    <a:srgbClr val="174489"/>
                  </a:solidFill>
                </a:rPr>
                <a:t>2</a:t>
              </a:r>
            </a:p>
            <a:p>
              <a:r>
                <a:rPr lang="en-GB" sz="3200" b="1" dirty="0">
                  <a:solidFill>
                    <a:srgbClr val="174489"/>
                  </a:solidFill>
                </a:rPr>
                <a:t>production, mainly from</a:t>
              </a:r>
            </a:p>
            <a:p>
              <a:r>
                <a:rPr lang="en-GB" sz="3200" b="1" dirty="0">
                  <a:solidFill>
                    <a:srgbClr val="174489"/>
                  </a:solidFill>
                </a:rPr>
                <a:t>water electrolysis and</a:t>
              </a:r>
            </a:p>
            <a:p>
              <a:r>
                <a:rPr lang="en-GB" sz="3200" b="1" dirty="0">
                  <a:solidFill>
                    <a:srgbClr val="174489"/>
                  </a:solidFill>
                </a:rPr>
                <a:t>renewables</a:t>
              </a:r>
              <a:endParaRPr lang="en-US" sz="3200" b="1" dirty="0">
                <a:solidFill>
                  <a:srgbClr val="174489"/>
                </a:solidFill>
                <a:latin typeface="Calibri" charset="0"/>
                <a:ea typeface="Calibri" charset="0"/>
                <a:cs typeface="Calibri" charset="0"/>
              </a:endParaRPr>
            </a:p>
            <a:p>
              <a:endParaRPr lang="en-GB" sz="3200" b="1" dirty="0">
                <a:solidFill>
                  <a:srgbClr val="174489"/>
                </a:solidFill>
              </a:endParaRPr>
            </a:p>
            <a:p>
              <a:r>
                <a:rPr lang="en-GB" sz="3000" b="1" dirty="0" smtClean="0">
                  <a:solidFill>
                    <a:srgbClr val="174489"/>
                  </a:solidFill>
                </a:rPr>
                <a:t>Demonstrate </a:t>
              </a:r>
              <a:r>
                <a:rPr lang="en-GB" sz="3000" b="1" dirty="0">
                  <a:solidFill>
                    <a:srgbClr val="174489"/>
                  </a:solidFill>
                </a:rPr>
                <a:t>on a </a:t>
              </a:r>
              <a:r>
                <a:rPr lang="en-GB" sz="3000" b="1" dirty="0" smtClean="0">
                  <a:solidFill>
                    <a:srgbClr val="174489"/>
                  </a:solidFill>
                </a:rPr>
                <a:t>large scale</a:t>
              </a:r>
              <a:endParaRPr lang="en-GB" sz="3000" b="1" dirty="0">
                <a:solidFill>
                  <a:srgbClr val="174489"/>
                </a:solidFill>
              </a:endParaRPr>
            </a:p>
            <a:p>
              <a:r>
                <a:rPr lang="en-GB" sz="3000" b="1" dirty="0">
                  <a:solidFill>
                    <a:srgbClr val="174489"/>
                  </a:solidFill>
                </a:rPr>
                <a:t>H</a:t>
              </a:r>
              <a:r>
                <a:rPr lang="en-GB" sz="3000" b="1" baseline="-25000" dirty="0">
                  <a:solidFill>
                    <a:srgbClr val="174489"/>
                  </a:solidFill>
                </a:rPr>
                <a:t>2</a:t>
              </a:r>
              <a:r>
                <a:rPr lang="en-GB" sz="3000" b="1" dirty="0">
                  <a:solidFill>
                    <a:srgbClr val="174489"/>
                  </a:solidFill>
                </a:rPr>
                <a:t>’s capacity</a:t>
              </a:r>
            </a:p>
            <a:p>
              <a:r>
                <a:rPr lang="en-GB" sz="3000" b="1" dirty="0">
                  <a:solidFill>
                    <a:srgbClr val="174489"/>
                  </a:solidFill>
                </a:rPr>
                <a:t>to harness power from</a:t>
              </a:r>
            </a:p>
            <a:p>
              <a:r>
                <a:rPr lang="en-GB" sz="3000" b="1" dirty="0">
                  <a:solidFill>
                    <a:srgbClr val="174489"/>
                  </a:solidFill>
                </a:rPr>
                <a:t>renewables and support</a:t>
              </a:r>
            </a:p>
            <a:p>
              <a:r>
                <a:rPr lang="en-GB" sz="3000" b="1" dirty="0">
                  <a:solidFill>
                    <a:srgbClr val="174489"/>
                  </a:solidFill>
                </a:rPr>
                <a:t>its integration into the</a:t>
              </a:r>
            </a:p>
            <a:p>
              <a:r>
                <a:rPr lang="en-GB" sz="3000" b="1" dirty="0">
                  <a:solidFill>
                    <a:srgbClr val="174489"/>
                  </a:solidFill>
                </a:rPr>
                <a:t>energy </a:t>
              </a:r>
              <a:r>
                <a:rPr lang="en-GB" sz="3000" b="1" dirty="0" smtClean="0">
                  <a:solidFill>
                    <a:srgbClr val="174489"/>
                  </a:solidFill>
                </a:rPr>
                <a:t>system</a:t>
              </a:r>
            </a:p>
          </p:txBody>
        </p:sp>
        <p:sp>
          <p:nvSpPr>
            <p:cNvPr id="11" name="TextBox 10"/>
            <p:cNvSpPr txBox="1"/>
            <p:nvPr/>
          </p:nvSpPr>
          <p:spPr>
            <a:xfrm>
              <a:off x="2911319" y="6868197"/>
              <a:ext cx="4823251" cy="2086164"/>
            </a:xfrm>
            <a:prstGeom prst="rect">
              <a:avLst/>
            </a:prstGeom>
            <a:noFill/>
          </p:spPr>
          <p:txBody>
            <a:bodyPr wrap="square" rtlCol="0">
              <a:prstTxWarp prst="textArchUp">
                <a:avLst>
                  <a:gd name="adj" fmla="val 11377930"/>
                </a:avLst>
              </a:prstTxWarp>
              <a:spAutoFit/>
            </a:bodyPr>
            <a:lstStyle/>
            <a:p>
              <a:r>
                <a:rPr lang="en-GB" sz="6000" b="1" dirty="0">
                  <a:solidFill>
                    <a:srgbClr val="174489"/>
                  </a:solidFill>
                </a:rPr>
                <a:t>Related FCH </a:t>
              </a:r>
              <a:r>
                <a:rPr lang="en-GB" sz="6000" b="1" dirty="0" smtClean="0">
                  <a:solidFill>
                    <a:srgbClr val="174489"/>
                  </a:solidFill>
                </a:rPr>
                <a:t>JU Objectives</a:t>
              </a:r>
              <a:endParaRPr lang="en-US" sz="6000" b="1" dirty="0">
                <a:solidFill>
                  <a:srgbClr val="174489"/>
                </a:solidFill>
                <a:latin typeface="EUAlbertina"/>
              </a:endParaRPr>
            </a:p>
          </p:txBody>
        </p:sp>
        <p:pic>
          <p:nvPicPr>
            <p:cNvPr id="10" name="Picture 9"/>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84083" y="7000503"/>
              <a:ext cx="2315986" cy="1636594"/>
            </a:xfrm>
            <a:prstGeom prst="rect">
              <a:avLst/>
            </a:prstGeom>
          </p:spPr>
        </p:pic>
      </p:grpSp>
      <p:sp>
        <p:nvSpPr>
          <p:cNvPr id="80" name="Content Placeholder 1"/>
          <p:cNvSpPr>
            <a:spLocks noGrp="1"/>
          </p:cNvSpPr>
          <p:nvPr>
            <p:ph sz="quarter" idx="20"/>
          </p:nvPr>
        </p:nvSpPr>
        <p:spPr>
          <a:xfrm>
            <a:off x="958752" y="588452"/>
            <a:ext cx="20234248" cy="830997"/>
          </a:xfrm>
        </p:spPr>
        <p:txBody>
          <a:bodyPr/>
          <a:lstStyle/>
          <a:p>
            <a:r>
              <a:rPr lang="fr-FR" dirty="0" err="1" smtClean="0"/>
              <a:t>Hydrogen</a:t>
            </a:r>
            <a:r>
              <a:rPr lang="fr-FR" dirty="0" smtClean="0"/>
              <a:t> for </a:t>
            </a:r>
            <a:r>
              <a:rPr lang="fr-FR" dirty="0" err="1" smtClean="0"/>
              <a:t>Sectorial</a:t>
            </a:r>
            <a:r>
              <a:rPr lang="fr-FR" dirty="0" smtClean="0"/>
              <a:t> </a:t>
            </a:r>
            <a:r>
              <a:rPr lang="fr-FR" dirty="0" err="1" smtClean="0"/>
              <a:t>Integration</a:t>
            </a:r>
            <a:endParaRPr lang="en-US" dirty="0"/>
          </a:p>
        </p:txBody>
      </p:sp>
      <p:sp>
        <p:nvSpPr>
          <p:cNvPr id="42" name="Content Placeholder 3"/>
          <p:cNvSpPr txBox="1">
            <a:spLocks/>
          </p:cNvSpPr>
          <p:nvPr/>
        </p:nvSpPr>
        <p:spPr>
          <a:xfrm>
            <a:off x="1102768" y="1671169"/>
            <a:ext cx="20234248" cy="492443"/>
          </a:xfrm>
          <a:prstGeom prst="rect">
            <a:avLst/>
          </a:prstGeom>
        </p:spPr>
        <p:txBody>
          <a:bodyPr wrap="square" lIns="0" tIns="0" rIns="0" bIns="0" anchor="t" anchorCtr="0">
            <a:spAutoFit/>
          </a:bodyPr>
          <a:lstStyle>
            <a:lvl1pPr marL="317500" indent="0" algn="l" rtl="0" fontAlgn="base">
              <a:spcBef>
                <a:spcPts val="5200"/>
              </a:spcBef>
              <a:spcAft>
                <a:spcPct val="0"/>
              </a:spcAft>
              <a:buSzPct val="171000"/>
              <a:buFont typeface="Gill Sans" charset="0"/>
              <a:buNone/>
              <a:defRPr sz="3200" b="0" kern="1200" baseline="0">
                <a:solidFill>
                  <a:srgbClr val="0081C7"/>
                </a:solidFill>
                <a:latin typeface="Calibri" charset="0"/>
                <a:ea typeface="Calibri" charset="0"/>
                <a:cs typeface="Calibri" charset="0"/>
                <a:sym typeface="Gill Sans" charset="0"/>
              </a:defRPr>
            </a:lvl1pPr>
            <a:lvl2pPr marL="762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2pPr>
            <a:lvl3pPr marL="1206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3pPr>
            <a:lvl4pPr marL="1651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4pPr>
            <a:lvl5pPr marL="2095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7500" marR="0" lvl="0" indent="0" algn="l" defTabSz="914400" rtl="0" eaLnBrk="1" fontAlgn="base" latinLnBrk="0" hangingPunct="1">
              <a:lnSpc>
                <a:spcPct val="100000"/>
              </a:lnSpc>
              <a:spcBef>
                <a:spcPts val="5200"/>
              </a:spcBef>
              <a:spcAft>
                <a:spcPct val="0"/>
              </a:spcAft>
              <a:buClrTx/>
              <a:buSzPct val="171000"/>
              <a:buFont typeface="Gill Sans" charset="0"/>
              <a:buNone/>
              <a:tabLst/>
              <a:defRPr/>
            </a:pPr>
            <a:r>
              <a:rPr kumimoji="0" lang="en-GB" sz="3200" b="0" i="0" u="none" strike="noStrike" kern="1200" cap="none" spc="0" normalizeH="0" baseline="0" noProof="0" dirty="0" smtClean="0">
                <a:ln>
                  <a:noFill/>
                </a:ln>
                <a:solidFill>
                  <a:srgbClr val="0081C7"/>
                </a:solidFill>
                <a:effectLst/>
                <a:uLnTx/>
                <a:uFillTx/>
                <a:latin typeface="Calibri" charset="0"/>
                <a:cs typeface="Calibri" charset="0"/>
                <a:sym typeface="Gill Sans" charset="0"/>
              </a:rPr>
              <a:t>Well-positioned FCH JU</a:t>
            </a:r>
            <a:r>
              <a:rPr kumimoji="0" lang="en-GB" sz="3200" b="0" i="0" u="none" strike="noStrike" kern="1200" cap="none" spc="0" normalizeH="0" noProof="0" dirty="0" smtClean="0">
                <a:ln>
                  <a:noFill/>
                </a:ln>
                <a:solidFill>
                  <a:srgbClr val="0081C7"/>
                </a:solidFill>
                <a:effectLst/>
                <a:uLnTx/>
                <a:uFillTx/>
                <a:latin typeface="Calibri" charset="0"/>
                <a:cs typeface="Calibri" charset="0"/>
                <a:sym typeface="Gill Sans" charset="0"/>
              </a:rPr>
              <a:t> objectives &amp; Budget</a:t>
            </a:r>
            <a:endParaRPr kumimoji="0" lang="en-US" sz="3200" b="0" i="0" u="none" strike="noStrike" kern="1200" cap="none" spc="0" normalizeH="0" baseline="0" noProof="0" dirty="0">
              <a:ln>
                <a:noFill/>
              </a:ln>
              <a:solidFill>
                <a:srgbClr val="0081C7"/>
              </a:solidFill>
              <a:effectLst/>
              <a:uLnTx/>
              <a:uFillTx/>
              <a:latin typeface="Calibri" charset="0"/>
              <a:cs typeface="Calibri" charset="0"/>
              <a:sym typeface="Gill Sans" charset="0"/>
            </a:endParaRPr>
          </a:p>
        </p:txBody>
      </p:sp>
    </p:spTree>
    <p:extLst>
      <p:ext uri="{BB962C8B-B14F-4D97-AF65-F5344CB8AC3E}">
        <p14:creationId xmlns:p14="http://schemas.microsoft.com/office/powerpoint/2010/main" val="114434070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bwMode="auto">
          <a:xfrm>
            <a:off x="16742321" y="3689772"/>
            <a:ext cx="6178872" cy="1008112"/>
          </a:xfrm>
          <a:prstGeom prst="roundRect">
            <a:avLst/>
          </a:prstGeom>
          <a:solidFill>
            <a:schemeClr val="bg1">
              <a:lumMod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r>
              <a:rPr lang="fr-FR" sz="4800" b="1" dirty="0" err="1" smtClean="0">
                <a:solidFill>
                  <a:schemeClr val="bg1"/>
                </a:solidFill>
                <a:latin typeface="Calibri" charset="0"/>
                <a:ea typeface="Calibri" charset="0"/>
                <a:cs typeface="Calibri" charset="0"/>
              </a:rPr>
              <a:t>Fossil</a:t>
            </a:r>
            <a:r>
              <a:rPr lang="fr-FR" sz="4800" b="1" dirty="0" smtClean="0">
                <a:solidFill>
                  <a:schemeClr val="bg1"/>
                </a:solidFill>
                <a:latin typeface="Calibri" charset="0"/>
                <a:ea typeface="Calibri" charset="0"/>
                <a:cs typeface="Calibri" charset="0"/>
              </a:rPr>
              <a:t> Fuels</a:t>
            </a:r>
            <a:endParaRPr lang="en-US" sz="4800" b="1" dirty="0">
              <a:solidFill>
                <a:schemeClr val="bg1"/>
              </a:solidFill>
              <a:latin typeface="Calibri" charset="0"/>
              <a:ea typeface="Calibri" charset="0"/>
              <a:cs typeface="Calibri" charset="0"/>
            </a:endParaRPr>
          </a:p>
        </p:txBody>
      </p:sp>
      <p:sp>
        <p:nvSpPr>
          <p:cNvPr id="89" name="Oval 88"/>
          <p:cNvSpPr/>
          <p:nvPr/>
        </p:nvSpPr>
        <p:spPr bwMode="auto">
          <a:xfrm>
            <a:off x="21842944" y="3547504"/>
            <a:ext cx="1294272" cy="1294272"/>
          </a:xfrm>
          <a:prstGeom prst="ellipse">
            <a:avLst/>
          </a:prstGeom>
          <a:solidFill>
            <a:schemeClr val="bg1"/>
          </a:solidFill>
          <a:ln w="53975" cap="flat" cmpd="sng" algn="ctr">
            <a:solidFill>
              <a:srgbClr val="25A14D"/>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smtClean="0">
              <a:ln>
                <a:noFill/>
              </a:ln>
              <a:solidFill>
                <a:srgbClr val="000000"/>
              </a:solidFill>
              <a:effectLst/>
              <a:latin typeface="Gill Sans" charset="0"/>
              <a:ea typeface="Heiti SC Light" charset="0"/>
              <a:cs typeface="Heiti SC Light" charset="0"/>
              <a:sym typeface="Gill Sans" charset="0"/>
            </a:endParaRPr>
          </a:p>
        </p:txBody>
      </p:sp>
      <p:sp>
        <p:nvSpPr>
          <p:cNvPr id="6" name="Rounded Rectangle 5"/>
          <p:cNvSpPr/>
          <p:nvPr/>
        </p:nvSpPr>
        <p:spPr bwMode="auto">
          <a:xfrm>
            <a:off x="2110311" y="3689772"/>
            <a:ext cx="5086274" cy="1008112"/>
          </a:xfrm>
          <a:prstGeom prst="roundRect">
            <a:avLst/>
          </a:prstGeom>
          <a:solidFill>
            <a:schemeClr val="bg1">
              <a:lumMod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r>
              <a:rPr lang="fr-FR" sz="4800" b="1" dirty="0" err="1" smtClean="0">
                <a:solidFill>
                  <a:schemeClr val="bg1"/>
                </a:solidFill>
                <a:latin typeface="Calibri" charset="0"/>
                <a:ea typeface="Calibri" charset="0"/>
                <a:cs typeface="Calibri" charset="0"/>
              </a:rPr>
              <a:t>Nuclear</a:t>
            </a:r>
            <a:r>
              <a:rPr lang="fr-FR" sz="4800" b="1" dirty="0" smtClean="0">
                <a:solidFill>
                  <a:schemeClr val="bg1"/>
                </a:solidFill>
                <a:latin typeface="Calibri" charset="0"/>
                <a:ea typeface="Calibri" charset="0"/>
                <a:cs typeface="Calibri" charset="0"/>
              </a:rPr>
              <a:t> </a:t>
            </a:r>
            <a:r>
              <a:rPr lang="fr-FR" sz="4800" b="1" dirty="0" err="1" smtClean="0">
                <a:solidFill>
                  <a:schemeClr val="bg1"/>
                </a:solidFill>
                <a:latin typeface="Calibri" charset="0"/>
                <a:ea typeface="Calibri" charset="0"/>
                <a:cs typeface="Calibri" charset="0"/>
              </a:rPr>
              <a:t>Energy</a:t>
            </a:r>
            <a:endParaRPr lang="en-US" sz="4800" b="1" dirty="0">
              <a:solidFill>
                <a:schemeClr val="bg1"/>
              </a:solidFill>
              <a:latin typeface="Calibri" charset="0"/>
              <a:ea typeface="Calibri" charset="0"/>
              <a:cs typeface="Calibri" charset="0"/>
            </a:endParaRPr>
          </a:p>
        </p:txBody>
      </p:sp>
      <p:sp>
        <p:nvSpPr>
          <p:cNvPr id="58" name="Oval 57"/>
          <p:cNvSpPr/>
          <p:nvPr/>
        </p:nvSpPr>
        <p:spPr bwMode="auto">
          <a:xfrm>
            <a:off x="1102768" y="3547504"/>
            <a:ext cx="1294272" cy="1294272"/>
          </a:xfrm>
          <a:prstGeom prst="ellipse">
            <a:avLst/>
          </a:prstGeom>
          <a:solidFill>
            <a:schemeClr val="bg1"/>
          </a:solidFill>
          <a:ln w="53975" cap="flat" cmpd="sng" algn="ctr">
            <a:solidFill>
              <a:srgbClr val="25A14D"/>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smtClean="0">
              <a:ln>
                <a:noFill/>
              </a:ln>
              <a:solidFill>
                <a:srgbClr val="000000"/>
              </a:solidFill>
              <a:effectLst/>
              <a:latin typeface="Gill Sans" charset="0"/>
              <a:ea typeface="Heiti SC Light" charset="0"/>
              <a:cs typeface="Heiti SC Light" charset="0"/>
              <a:sym typeface="Gill Sans" charset="0"/>
            </a:endParaRPr>
          </a:p>
        </p:txBody>
      </p:sp>
      <p:sp>
        <p:nvSpPr>
          <p:cNvPr id="26" name="Rounded Rectangle 25"/>
          <p:cNvSpPr/>
          <p:nvPr/>
        </p:nvSpPr>
        <p:spPr bwMode="auto">
          <a:xfrm>
            <a:off x="1109676" y="10034436"/>
            <a:ext cx="7115591" cy="1008112"/>
          </a:xfrm>
          <a:prstGeom prst="roundRect">
            <a:avLst/>
          </a:prstGeom>
          <a:solidFill>
            <a:srgbClr val="3DA7AB"/>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r>
              <a:rPr lang="fr-FR" sz="4800" b="1" dirty="0" err="1" smtClean="0">
                <a:solidFill>
                  <a:schemeClr val="bg1"/>
                </a:solidFill>
                <a:latin typeface="Calibri" charset="0"/>
                <a:ea typeface="Calibri" charset="0"/>
                <a:cs typeface="Calibri" charset="0"/>
              </a:rPr>
              <a:t>Thermolysis</a:t>
            </a:r>
            <a:r>
              <a:rPr lang="fr-FR" sz="4800" b="1" dirty="0" smtClean="0">
                <a:solidFill>
                  <a:schemeClr val="bg1"/>
                </a:solidFill>
                <a:latin typeface="Calibri" charset="0"/>
                <a:ea typeface="Calibri" charset="0"/>
                <a:cs typeface="Calibri" charset="0"/>
              </a:rPr>
              <a:t> of water</a:t>
            </a:r>
            <a:endParaRPr lang="en-US" sz="4800" b="1" dirty="0">
              <a:solidFill>
                <a:schemeClr val="bg1"/>
              </a:solidFill>
              <a:latin typeface="Calibri" charset="0"/>
              <a:ea typeface="Calibri" charset="0"/>
              <a:cs typeface="Calibri" charset="0"/>
            </a:endParaRPr>
          </a:p>
        </p:txBody>
      </p:sp>
      <p:sp>
        <p:nvSpPr>
          <p:cNvPr id="57" name="Oval 56"/>
          <p:cNvSpPr/>
          <p:nvPr/>
        </p:nvSpPr>
        <p:spPr bwMode="auto">
          <a:xfrm>
            <a:off x="1082450" y="9026324"/>
            <a:ext cx="1320557" cy="1320557"/>
          </a:xfrm>
          <a:prstGeom prst="ellipse">
            <a:avLst/>
          </a:prstGeom>
          <a:solidFill>
            <a:schemeClr val="bg1"/>
          </a:solidFill>
          <a:ln w="53975" cap="flat" cmpd="sng" algn="ctr">
            <a:solidFill>
              <a:srgbClr val="3DA7AB"/>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smtClean="0">
              <a:ln>
                <a:noFill/>
              </a:ln>
              <a:solidFill>
                <a:srgbClr val="000000"/>
              </a:solidFill>
              <a:effectLst/>
              <a:latin typeface="Gill Sans" charset="0"/>
              <a:ea typeface="Heiti SC Light" charset="0"/>
              <a:cs typeface="Heiti SC Light" charset="0"/>
              <a:sym typeface="Gill Sans" charset="0"/>
            </a:endParaRPr>
          </a:p>
        </p:txBody>
      </p:sp>
      <p:sp>
        <p:nvSpPr>
          <p:cNvPr id="2" name="Slide Number Placeholder 1"/>
          <p:cNvSpPr>
            <a:spLocks noGrp="1"/>
          </p:cNvSpPr>
          <p:nvPr>
            <p:ph type="sldNum" sz="quarter" idx="10"/>
          </p:nvPr>
        </p:nvSpPr>
        <p:spPr/>
        <p:txBody>
          <a:bodyPr/>
          <a:lstStyle/>
          <a:p>
            <a:fld id="{CD1E7C23-2AAD-0D45-B01B-5A673730BB06}" type="slidenum">
              <a:rPr lang="en-US" smtClean="0"/>
              <a:pPr/>
              <a:t>8</a:t>
            </a:fld>
            <a:endParaRPr lang="en-US" dirty="0"/>
          </a:p>
        </p:txBody>
      </p:sp>
      <p:sp>
        <p:nvSpPr>
          <p:cNvPr id="3" name="Content Placeholder 2"/>
          <p:cNvSpPr>
            <a:spLocks noGrp="1"/>
          </p:cNvSpPr>
          <p:nvPr>
            <p:ph sz="quarter" idx="20"/>
          </p:nvPr>
        </p:nvSpPr>
        <p:spPr>
          <a:xfrm>
            <a:off x="1102768" y="589544"/>
            <a:ext cx="20234248" cy="1197569"/>
          </a:xfrm>
        </p:spPr>
        <p:txBody>
          <a:bodyPr/>
          <a:lstStyle/>
          <a:p>
            <a:pPr>
              <a:spcBef>
                <a:spcPts val="0"/>
              </a:spcBef>
            </a:pPr>
            <a:r>
              <a:rPr lang="en-US" dirty="0"/>
              <a:t>Hydrogen Production Technical </a:t>
            </a:r>
            <a:r>
              <a:rPr lang="en-US" dirty="0" smtClean="0"/>
              <a:t>Coverage</a:t>
            </a:r>
            <a:endParaRPr lang="en-US" dirty="0"/>
          </a:p>
        </p:txBody>
      </p:sp>
      <p:sp>
        <p:nvSpPr>
          <p:cNvPr id="8" name="Rounded Rectangle 7"/>
          <p:cNvSpPr/>
          <p:nvPr/>
        </p:nvSpPr>
        <p:spPr bwMode="auto">
          <a:xfrm>
            <a:off x="7741321" y="3689772"/>
            <a:ext cx="8339111" cy="1008112"/>
          </a:xfrm>
          <a:prstGeom prst="roundRect">
            <a:avLst/>
          </a:prstGeom>
          <a:solidFill>
            <a:schemeClr val="bg1">
              <a:lumMod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lvl="1"/>
            <a:r>
              <a:rPr lang="fr-FR" sz="4800" b="1" dirty="0" smtClean="0">
                <a:solidFill>
                  <a:schemeClr val="bg1"/>
                </a:solidFill>
                <a:latin typeface="Calibri" charset="0"/>
                <a:ea typeface="Calibri" charset="0"/>
                <a:cs typeface="Calibri" charset="0"/>
              </a:rPr>
              <a:t>RES</a:t>
            </a:r>
            <a:endParaRPr lang="en-US" sz="4800" b="1" dirty="0">
              <a:solidFill>
                <a:schemeClr val="bg1"/>
              </a:solidFill>
              <a:latin typeface="Calibri" charset="0"/>
              <a:ea typeface="Calibri" charset="0"/>
              <a:cs typeface="Calibri" charset="0"/>
            </a:endParaRPr>
          </a:p>
        </p:txBody>
      </p:sp>
      <p:sp>
        <p:nvSpPr>
          <p:cNvPr id="12" name="Rounded Rectangle 11"/>
          <p:cNvSpPr/>
          <p:nvPr/>
        </p:nvSpPr>
        <p:spPr bwMode="auto">
          <a:xfrm>
            <a:off x="1109676" y="5295721"/>
            <a:ext cx="8057989" cy="1008112"/>
          </a:xfrm>
          <a:prstGeom prst="roundRect">
            <a:avLst/>
          </a:prstGeom>
          <a:solidFill>
            <a:schemeClr val="bg1">
              <a:lumMod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r>
              <a:rPr lang="fr-FR" sz="4800" b="1" dirty="0" err="1" smtClean="0">
                <a:solidFill>
                  <a:schemeClr val="bg1"/>
                </a:solidFill>
                <a:latin typeface="Calibri" charset="0"/>
                <a:ea typeface="Calibri" charset="0"/>
                <a:cs typeface="Calibri" charset="0"/>
              </a:rPr>
              <a:t>Heat</a:t>
            </a:r>
            <a:endParaRPr lang="en-US" sz="4800" b="1" dirty="0">
              <a:solidFill>
                <a:schemeClr val="bg1"/>
              </a:solidFill>
              <a:latin typeface="Calibri" charset="0"/>
              <a:ea typeface="Calibri" charset="0"/>
              <a:cs typeface="Calibri" charset="0"/>
            </a:endParaRPr>
          </a:p>
        </p:txBody>
      </p:sp>
      <p:sp>
        <p:nvSpPr>
          <p:cNvPr id="13" name="Oval 12"/>
          <p:cNvSpPr/>
          <p:nvPr/>
        </p:nvSpPr>
        <p:spPr bwMode="auto">
          <a:xfrm>
            <a:off x="2462185" y="5151144"/>
            <a:ext cx="1294272" cy="1294272"/>
          </a:xfrm>
          <a:prstGeom prst="ellipse">
            <a:avLst/>
          </a:prstGeom>
          <a:solidFill>
            <a:schemeClr val="bg1"/>
          </a:solidFill>
          <a:ln w="53975" cap="flat" cmpd="sng" algn="ctr">
            <a:solidFill>
              <a:srgbClr val="25A14D"/>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smtClean="0">
              <a:ln>
                <a:noFill/>
              </a:ln>
              <a:solidFill>
                <a:srgbClr val="000000"/>
              </a:solidFill>
              <a:effectLst/>
              <a:latin typeface="Gill Sans" charset="0"/>
              <a:ea typeface="Heiti SC Light" charset="0"/>
              <a:cs typeface="Heiti SC Light" charset="0"/>
              <a:sym typeface="Gill Sans" charset="0"/>
            </a:endParaRPr>
          </a:p>
        </p:txBody>
      </p:sp>
      <p:sp>
        <p:nvSpPr>
          <p:cNvPr id="14" name="Rounded Rectangle 13"/>
          <p:cNvSpPr/>
          <p:nvPr/>
        </p:nvSpPr>
        <p:spPr bwMode="auto">
          <a:xfrm>
            <a:off x="14334492" y="5295721"/>
            <a:ext cx="3770514" cy="1008112"/>
          </a:xfrm>
          <a:prstGeom prst="roundRect">
            <a:avLst/>
          </a:prstGeom>
          <a:solidFill>
            <a:schemeClr val="bg1">
              <a:lumMod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r>
              <a:rPr lang="fr-FR" sz="4800" b="1" dirty="0" err="1" smtClean="0">
                <a:solidFill>
                  <a:schemeClr val="bg1"/>
                </a:solidFill>
                <a:latin typeface="Calibri" charset="0"/>
                <a:ea typeface="Calibri" charset="0"/>
                <a:cs typeface="Calibri" charset="0"/>
              </a:rPr>
              <a:t>Biomass</a:t>
            </a:r>
            <a:endParaRPr lang="en-US" sz="4800" b="1" dirty="0">
              <a:solidFill>
                <a:schemeClr val="bg1"/>
              </a:solidFill>
              <a:latin typeface="Calibri" charset="0"/>
              <a:ea typeface="Calibri" charset="0"/>
              <a:cs typeface="Calibri" charset="0"/>
            </a:endParaRPr>
          </a:p>
        </p:txBody>
      </p:sp>
      <p:sp>
        <p:nvSpPr>
          <p:cNvPr id="18" name="Rounded Rectangle 17"/>
          <p:cNvSpPr/>
          <p:nvPr/>
        </p:nvSpPr>
        <p:spPr bwMode="auto">
          <a:xfrm>
            <a:off x="10824327" y="7013557"/>
            <a:ext cx="2866504" cy="1008112"/>
          </a:xfrm>
          <a:prstGeom prst="roundRect">
            <a:avLst/>
          </a:prstGeom>
          <a:solidFill>
            <a:srgbClr val="3DA7AB"/>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r>
              <a:rPr lang="fr-FR" sz="3600" b="1" dirty="0" smtClean="0">
                <a:solidFill>
                  <a:schemeClr val="bg1"/>
                </a:solidFill>
                <a:latin typeface="Calibri" charset="0"/>
                <a:ea typeface="Calibri" charset="0"/>
                <a:cs typeface="Calibri" charset="0"/>
              </a:rPr>
              <a:t>Photo </a:t>
            </a:r>
            <a:r>
              <a:rPr lang="fr-FR" sz="3600" b="1" dirty="0" err="1" smtClean="0">
                <a:solidFill>
                  <a:schemeClr val="bg1"/>
                </a:solidFill>
                <a:latin typeface="Calibri" charset="0"/>
                <a:ea typeface="Calibri" charset="0"/>
                <a:cs typeface="Calibri" charset="0"/>
              </a:rPr>
              <a:t>Electrolysis</a:t>
            </a:r>
            <a:endParaRPr lang="en-US" sz="3600" b="1" dirty="0">
              <a:solidFill>
                <a:schemeClr val="bg1"/>
              </a:solidFill>
              <a:latin typeface="Calibri" charset="0"/>
              <a:ea typeface="Calibri" charset="0"/>
              <a:cs typeface="Calibri" charset="0"/>
            </a:endParaRPr>
          </a:p>
        </p:txBody>
      </p:sp>
      <p:sp>
        <p:nvSpPr>
          <p:cNvPr id="20" name="Rounded Rectangle 19"/>
          <p:cNvSpPr/>
          <p:nvPr/>
        </p:nvSpPr>
        <p:spPr bwMode="auto">
          <a:xfrm>
            <a:off x="13920191" y="7013557"/>
            <a:ext cx="3337009" cy="1008112"/>
          </a:xfrm>
          <a:prstGeom prst="roundRect">
            <a:avLst/>
          </a:prstGeom>
          <a:solidFill>
            <a:srgbClr val="3DA7AB"/>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r>
              <a:rPr lang="fr-FR" sz="3600" b="1" dirty="0" err="1">
                <a:solidFill>
                  <a:schemeClr val="bg1"/>
                </a:solidFill>
                <a:latin typeface="Calibri" charset="0"/>
                <a:ea typeface="Calibri" charset="0"/>
                <a:cs typeface="Calibri" charset="0"/>
              </a:rPr>
              <a:t>Gasification</a:t>
            </a:r>
            <a:endParaRPr lang="en-US" sz="3600" b="1" dirty="0">
              <a:solidFill>
                <a:schemeClr val="bg1"/>
              </a:solidFill>
              <a:latin typeface="Calibri" charset="0"/>
              <a:ea typeface="Calibri" charset="0"/>
              <a:cs typeface="Calibri" charset="0"/>
            </a:endParaRPr>
          </a:p>
        </p:txBody>
      </p:sp>
      <p:sp>
        <p:nvSpPr>
          <p:cNvPr id="23" name="Rounded Rectangle 22"/>
          <p:cNvSpPr/>
          <p:nvPr/>
        </p:nvSpPr>
        <p:spPr bwMode="auto">
          <a:xfrm>
            <a:off x="8723870" y="8221629"/>
            <a:ext cx="2817341" cy="1008112"/>
          </a:xfrm>
          <a:prstGeom prst="roundRect">
            <a:avLst/>
          </a:prstGeom>
          <a:solidFill>
            <a:srgbClr val="3DA7AB"/>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lvl="1" algn="l"/>
            <a:r>
              <a:rPr lang="fr-FR" sz="3600" b="1" dirty="0" err="1">
                <a:solidFill>
                  <a:schemeClr val="bg1"/>
                </a:solidFill>
                <a:latin typeface="Calibri" charset="0"/>
                <a:ea typeface="Calibri" charset="0"/>
                <a:cs typeface="Calibri" charset="0"/>
              </a:rPr>
              <a:t>Electricity</a:t>
            </a:r>
            <a:endParaRPr lang="en-US" sz="3600" b="1" dirty="0">
              <a:solidFill>
                <a:schemeClr val="bg1"/>
              </a:solidFill>
              <a:latin typeface="Calibri" charset="0"/>
              <a:ea typeface="Calibri" charset="0"/>
              <a:cs typeface="Calibri" charset="0"/>
            </a:endParaRPr>
          </a:p>
        </p:txBody>
      </p:sp>
      <p:sp>
        <p:nvSpPr>
          <p:cNvPr id="25" name="Rounded Rectangle 24"/>
          <p:cNvSpPr/>
          <p:nvPr/>
        </p:nvSpPr>
        <p:spPr bwMode="auto">
          <a:xfrm>
            <a:off x="15576376" y="8502272"/>
            <a:ext cx="7561436" cy="1008112"/>
          </a:xfrm>
          <a:prstGeom prst="roundRect">
            <a:avLst/>
          </a:prstGeom>
          <a:solidFill>
            <a:srgbClr val="3DA7AB"/>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r>
              <a:rPr lang="fr-FR" sz="4800" b="1" dirty="0">
                <a:solidFill>
                  <a:schemeClr val="bg1"/>
                </a:solidFill>
                <a:latin typeface="Calibri" charset="0"/>
                <a:ea typeface="Calibri" charset="0"/>
                <a:cs typeface="Calibri" charset="0"/>
              </a:rPr>
              <a:t>Reforming</a:t>
            </a:r>
            <a:endParaRPr lang="en-US" sz="4800" b="1" dirty="0">
              <a:solidFill>
                <a:schemeClr val="bg1"/>
              </a:solidFill>
              <a:latin typeface="Calibri" charset="0"/>
              <a:ea typeface="Calibri" charset="0"/>
              <a:cs typeface="Calibri" charset="0"/>
            </a:endParaRPr>
          </a:p>
        </p:txBody>
      </p:sp>
      <p:sp>
        <p:nvSpPr>
          <p:cNvPr id="27" name="Rounded Rectangle 26"/>
          <p:cNvSpPr/>
          <p:nvPr/>
        </p:nvSpPr>
        <p:spPr bwMode="auto">
          <a:xfrm>
            <a:off x="8571675" y="10034436"/>
            <a:ext cx="3188278" cy="1008112"/>
          </a:xfrm>
          <a:prstGeom prst="roundRect">
            <a:avLst/>
          </a:prstGeom>
          <a:solidFill>
            <a:srgbClr val="3DA7AB"/>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lvl="1" algn="l"/>
            <a:r>
              <a:rPr lang="fr-FR" sz="4000" b="1" dirty="0" err="1" smtClean="0">
                <a:solidFill>
                  <a:schemeClr val="bg1"/>
                </a:solidFill>
                <a:latin typeface="Calibri" charset="0"/>
                <a:ea typeface="Calibri" charset="0"/>
                <a:cs typeface="Calibri" charset="0"/>
              </a:rPr>
              <a:t>Electrolysis</a:t>
            </a:r>
            <a:endParaRPr lang="en-US" sz="4000" b="1" dirty="0">
              <a:solidFill>
                <a:schemeClr val="bg1"/>
              </a:solidFill>
              <a:latin typeface="Calibri" charset="0"/>
              <a:ea typeface="Calibri" charset="0"/>
              <a:cs typeface="Calibri" charset="0"/>
            </a:endParaRPr>
          </a:p>
        </p:txBody>
      </p:sp>
      <p:sp>
        <p:nvSpPr>
          <p:cNvPr id="28" name="Rounded Rectangle 27"/>
          <p:cNvSpPr/>
          <p:nvPr/>
        </p:nvSpPr>
        <p:spPr bwMode="auto">
          <a:xfrm>
            <a:off x="11949891" y="10034436"/>
            <a:ext cx="2949813" cy="1008112"/>
          </a:xfrm>
          <a:prstGeom prst="roundRect">
            <a:avLst/>
          </a:prstGeom>
          <a:solidFill>
            <a:srgbClr val="3DA7AB"/>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lvl="1" algn="l"/>
            <a:r>
              <a:rPr lang="fr-FR" sz="4000" b="1" dirty="0" err="1" smtClean="0">
                <a:solidFill>
                  <a:schemeClr val="bg1"/>
                </a:solidFill>
                <a:latin typeface="Calibri" charset="0"/>
                <a:ea typeface="Calibri" charset="0"/>
                <a:cs typeface="Calibri" charset="0"/>
              </a:rPr>
              <a:t>Biological</a:t>
            </a:r>
            <a:endParaRPr lang="en-US" sz="4000" b="1" dirty="0">
              <a:solidFill>
                <a:schemeClr val="bg1"/>
              </a:solidFill>
              <a:latin typeface="Calibri" charset="0"/>
              <a:ea typeface="Calibri" charset="0"/>
              <a:cs typeface="Calibri" charset="0"/>
            </a:endParaRPr>
          </a:p>
        </p:txBody>
      </p:sp>
      <p:sp>
        <p:nvSpPr>
          <p:cNvPr id="29" name="Rounded Rectangle 28"/>
          <p:cNvSpPr/>
          <p:nvPr/>
        </p:nvSpPr>
        <p:spPr bwMode="auto">
          <a:xfrm>
            <a:off x="1102170" y="11363274"/>
            <a:ext cx="15480451" cy="1008112"/>
          </a:xfrm>
          <a:prstGeom prst="roundRect">
            <a:avLst/>
          </a:prstGeom>
          <a:solidFill>
            <a:srgbClr val="3DA7AB"/>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r>
              <a:rPr lang="fr-FR" sz="4800" b="1" dirty="0">
                <a:solidFill>
                  <a:schemeClr val="bg1"/>
                </a:solidFill>
                <a:latin typeface="Calibri" charset="0"/>
                <a:ea typeface="Calibri" charset="0"/>
                <a:cs typeface="Calibri" charset="0"/>
              </a:rPr>
              <a:t>Hydrogen</a:t>
            </a:r>
            <a:endParaRPr lang="en-US" sz="4800" b="1" dirty="0">
              <a:solidFill>
                <a:schemeClr val="bg1"/>
              </a:solidFill>
              <a:latin typeface="Calibri" charset="0"/>
              <a:ea typeface="Calibri" charset="0"/>
              <a:cs typeface="Calibri" charset="0"/>
            </a:endParaRPr>
          </a:p>
        </p:txBody>
      </p:sp>
      <p:sp>
        <p:nvSpPr>
          <p:cNvPr id="30" name="Rounded Rectangle 29"/>
          <p:cNvSpPr/>
          <p:nvPr/>
        </p:nvSpPr>
        <p:spPr bwMode="auto">
          <a:xfrm>
            <a:off x="16728504" y="11363274"/>
            <a:ext cx="6424901" cy="1008112"/>
          </a:xfrm>
          <a:prstGeom prst="roundRect">
            <a:avLst/>
          </a:prstGeom>
          <a:solidFill>
            <a:schemeClr val="bg1">
              <a:lumMod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r>
              <a:rPr lang="fr-FR" sz="4800" b="1" dirty="0">
                <a:solidFill>
                  <a:schemeClr val="bg1"/>
                </a:solidFill>
                <a:latin typeface="Calibri" charset="0"/>
                <a:ea typeface="Calibri" charset="0"/>
                <a:cs typeface="Calibri" charset="0"/>
              </a:rPr>
              <a:t>CO</a:t>
            </a:r>
            <a:r>
              <a:rPr lang="fr-FR" sz="4800" b="1" baseline="-25000" dirty="0">
                <a:solidFill>
                  <a:schemeClr val="bg1"/>
                </a:solidFill>
                <a:latin typeface="Calibri" charset="0"/>
                <a:ea typeface="Calibri" charset="0"/>
                <a:cs typeface="Calibri" charset="0"/>
              </a:rPr>
              <a:t>2</a:t>
            </a:r>
            <a:endParaRPr lang="en-US" sz="4800" b="1" baseline="-25000" dirty="0">
              <a:solidFill>
                <a:schemeClr val="bg1"/>
              </a:solidFill>
              <a:latin typeface="Calibri" charset="0"/>
              <a:ea typeface="Calibri" charset="0"/>
              <a:cs typeface="Calibri" charset="0"/>
            </a:endParaRPr>
          </a:p>
        </p:txBody>
      </p:sp>
      <p:pic>
        <p:nvPicPr>
          <p:cNvPr id="32" name="Content Placeholder 31"/>
          <p:cNvPicPr>
            <a:picLocks noGrp="1" noChangeAspect="1"/>
          </p:cNvPicPr>
          <p:nvPr>
            <p:ph sz="quarter" idx="21"/>
          </p:nvPr>
        </p:nvPicPr>
        <p:blipFill>
          <a:blip r:embed="rId3">
            <a:extLst>
              <a:ext uri="{28A0092B-C50C-407E-A947-70E740481C1C}">
                <a14:useLocalDpi xmlns:a14="http://schemas.microsoft.com/office/drawing/2010/main" val="0"/>
              </a:ext>
            </a:extLst>
          </a:blip>
          <a:stretch>
            <a:fillRect/>
          </a:stretch>
        </p:blipFill>
        <p:spPr>
          <a:xfrm>
            <a:off x="1354658" y="3783334"/>
            <a:ext cx="715255" cy="820988"/>
          </a:xfrm>
        </p:spPr>
      </p:pic>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3501" y="3783334"/>
            <a:ext cx="744571" cy="770246"/>
          </a:xfrm>
          <a:prstGeom prst="rect">
            <a:avLst/>
          </a:prstGeom>
        </p:spPr>
      </p:pic>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1115" y="5344048"/>
            <a:ext cx="436414" cy="926264"/>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3613" y="9388619"/>
            <a:ext cx="498229" cy="637733"/>
          </a:xfrm>
          <a:prstGeom prst="rect">
            <a:avLst/>
          </a:prstGeom>
        </p:spPr>
      </p:pic>
      <p:sp>
        <p:nvSpPr>
          <p:cNvPr id="53" name="Oval 52"/>
          <p:cNvSpPr/>
          <p:nvPr/>
        </p:nvSpPr>
        <p:spPr bwMode="auto">
          <a:xfrm>
            <a:off x="12000691" y="9026324"/>
            <a:ext cx="1320557" cy="1320557"/>
          </a:xfrm>
          <a:prstGeom prst="ellipse">
            <a:avLst/>
          </a:prstGeom>
          <a:solidFill>
            <a:schemeClr val="bg1"/>
          </a:solidFill>
          <a:ln w="53975" cap="flat" cmpd="sng" algn="ctr">
            <a:solidFill>
              <a:srgbClr val="3DA7AB"/>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smtClean="0">
              <a:ln>
                <a:noFill/>
              </a:ln>
              <a:solidFill>
                <a:srgbClr val="000000"/>
              </a:solidFill>
              <a:effectLst/>
              <a:latin typeface="Gill Sans" charset="0"/>
              <a:ea typeface="Heiti SC Light" charset="0"/>
              <a:cs typeface="Heiti SC Light" charset="0"/>
              <a:sym typeface="Gill Sans" charset="0"/>
            </a:endParaRPr>
          </a:p>
        </p:txBody>
      </p:sp>
      <p:sp>
        <p:nvSpPr>
          <p:cNvPr id="54" name="Oval 53"/>
          <p:cNvSpPr/>
          <p:nvPr/>
        </p:nvSpPr>
        <p:spPr bwMode="auto">
          <a:xfrm>
            <a:off x="8739348" y="9026324"/>
            <a:ext cx="1320557" cy="1320557"/>
          </a:xfrm>
          <a:prstGeom prst="ellipse">
            <a:avLst/>
          </a:prstGeom>
          <a:solidFill>
            <a:schemeClr val="bg1"/>
          </a:solidFill>
          <a:ln w="53975" cap="flat" cmpd="sng" algn="ctr">
            <a:solidFill>
              <a:srgbClr val="3DA7AB"/>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smtClean="0">
              <a:ln>
                <a:noFill/>
              </a:ln>
              <a:solidFill>
                <a:srgbClr val="000000"/>
              </a:solidFill>
              <a:effectLst/>
              <a:latin typeface="Gill Sans" charset="0"/>
              <a:ea typeface="Heiti SC Light" charset="0"/>
              <a:cs typeface="Heiti SC Light" charset="0"/>
              <a:sym typeface="Gill Sans" charset="0"/>
            </a:endParaRPr>
          </a:p>
        </p:txBody>
      </p:sp>
      <p:cxnSp>
        <p:nvCxnSpPr>
          <p:cNvPr id="59" name="Straight Arrow Connector 58"/>
          <p:cNvCxnSpPr/>
          <p:nvPr/>
        </p:nvCxnSpPr>
        <p:spPr bwMode="auto">
          <a:xfrm flipH="1">
            <a:off x="4592508" y="4756447"/>
            <a:ext cx="6668" cy="585769"/>
          </a:xfrm>
          <a:prstGeom prst="straightConnector1">
            <a:avLst/>
          </a:prstGeom>
          <a:blipFill dpi="0" rotWithShape="0">
            <a:blip r:embed="rId7"/>
            <a:srcRect/>
            <a:tile tx="0" ty="0" sx="100000" sy="100000" flip="none" algn="tl"/>
          </a:blipFill>
          <a:ln w="76200"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2" name="Straight Arrow Connector 61"/>
          <p:cNvCxnSpPr/>
          <p:nvPr/>
        </p:nvCxnSpPr>
        <p:spPr bwMode="auto">
          <a:xfrm flipH="1">
            <a:off x="8159552" y="4756447"/>
            <a:ext cx="6668" cy="585769"/>
          </a:xfrm>
          <a:prstGeom prst="straightConnector1">
            <a:avLst/>
          </a:prstGeom>
          <a:blipFill dpi="0" rotWithShape="0">
            <a:blip r:embed="rId7"/>
            <a:srcRect/>
            <a:tile tx="0" ty="0" sx="100000" sy="100000" flip="none" algn="tl"/>
          </a:blipFill>
          <a:ln w="76200"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3" name="Straight Arrow Connector 62"/>
          <p:cNvCxnSpPr/>
          <p:nvPr/>
        </p:nvCxnSpPr>
        <p:spPr bwMode="auto">
          <a:xfrm flipH="1">
            <a:off x="6504866" y="6312732"/>
            <a:ext cx="9128" cy="3750544"/>
          </a:xfrm>
          <a:prstGeom prst="straightConnector1">
            <a:avLst/>
          </a:prstGeom>
          <a:blipFill dpi="0" rotWithShape="0">
            <a:blip r:embed="rId7"/>
            <a:srcRect/>
            <a:tile tx="0" ty="0" sx="100000" sy="100000" flip="none" algn="tl"/>
          </a:blipFill>
          <a:ln w="76200"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8" name="Straight Arrow Connector 67"/>
          <p:cNvCxnSpPr/>
          <p:nvPr/>
        </p:nvCxnSpPr>
        <p:spPr bwMode="auto">
          <a:xfrm flipH="1">
            <a:off x="9959752" y="4756447"/>
            <a:ext cx="48118" cy="3465182"/>
          </a:xfrm>
          <a:prstGeom prst="straightConnector1">
            <a:avLst/>
          </a:prstGeom>
          <a:blipFill dpi="0" rotWithShape="0">
            <a:blip r:embed="rId7"/>
            <a:srcRect/>
            <a:tile tx="0" ty="0" sx="100000" sy="100000" flip="none" algn="tl"/>
          </a:blipFill>
          <a:ln w="76200"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3" name="Straight Arrow Connector 72"/>
          <p:cNvCxnSpPr/>
          <p:nvPr/>
        </p:nvCxnSpPr>
        <p:spPr bwMode="auto">
          <a:xfrm flipH="1">
            <a:off x="15191492" y="4756447"/>
            <a:ext cx="6668" cy="585769"/>
          </a:xfrm>
          <a:prstGeom prst="straightConnector1">
            <a:avLst/>
          </a:prstGeom>
          <a:blipFill dpi="0" rotWithShape="0">
            <a:blip r:embed="rId7"/>
            <a:srcRect/>
            <a:tile tx="0" ty="0" sx="100000" sy="100000" flip="none" algn="tl"/>
          </a:blipFill>
          <a:ln w="76200"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4" name="Straight Arrow Connector 73"/>
          <p:cNvCxnSpPr/>
          <p:nvPr/>
        </p:nvCxnSpPr>
        <p:spPr bwMode="auto">
          <a:xfrm>
            <a:off x="19431094" y="4756447"/>
            <a:ext cx="31722" cy="3745825"/>
          </a:xfrm>
          <a:prstGeom prst="straightConnector1">
            <a:avLst/>
          </a:prstGeom>
          <a:blipFill dpi="0" rotWithShape="0">
            <a:blip r:embed="rId7"/>
            <a:srcRect/>
            <a:tile tx="0" ty="0" sx="100000" sy="100000" flip="none" algn="tl"/>
          </a:blipFill>
          <a:ln w="76200"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6" name="Straight Arrow Connector 75"/>
          <p:cNvCxnSpPr/>
          <p:nvPr/>
        </p:nvCxnSpPr>
        <p:spPr bwMode="auto">
          <a:xfrm>
            <a:off x="19431094" y="9510384"/>
            <a:ext cx="0" cy="1852890"/>
          </a:xfrm>
          <a:prstGeom prst="straightConnector1">
            <a:avLst/>
          </a:prstGeom>
          <a:blipFill dpi="0" rotWithShape="0">
            <a:blip r:embed="rId7"/>
            <a:srcRect/>
            <a:tile tx="0" ty="0" sx="100000" sy="100000" flip="none" algn="tl"/>
          </a:blipFill>
          <a:ln w="76200"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8" name="Straight Arrow Connector 77"/>
          <p:cNvCxnSpPr/>
          <p:nvPr/>
        </p:nvCxnSpPr>
        <p:spPr bwMode="auto">
          <a:xfrm flipH="1">
            <a:off x="16063784" y="9496893"/>
            <a:ext cx="16648" cy="1846610"/>
          </a:xfrm>
          <a:prstGeom prst="straightConnector1">
            <a:avLst/>
          </a:prstGeom>
          <a:blipFill dpi="0" rotWithShape="0">
            <a:blip r:embed="rId7"/>
            <a:srcRect/>
            <a:tile tx="0" ty="0" sx="100000" sy="100000" flip="none" algn="tl"/>
          </a:blipFill>
          <a:ln w="76200"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1" name="Straight Arrow Connector 80"/>
          <p:cNvCxnSpPr/>
          <p:nvPr/>
        </p:nvCxnSpPr>
        <p:spPr bwMode="auto">
          <a:xfrm>
            <a:off x="10319792" y="11034464"/>
            <a:ext cx="0" cy="536044"/>
          </a:xfrm>
          <a:prstGeom prst="straightConnector1">
            <a:avLst/>
          </a:prstGeom>
          <a:blipFill dpi="0" rotWithShape="0">
            <a:blip r:embed="rId7"/>
            <a:srcRect/>
            <a:tile tx="0" ty="0" sx="100000" sy="100000" flip="none" algn="tl"/>
          </a:blipFill>
          <a:ln w="76200"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3" name="Straight Arrow Connector 82"/>
          <p:cNvCxnSpPr/>
          <p:nvPr/>
        </p:nvCxnSpPr>
        <p:spPr bwMode="auto">
          <a:xfrm>
            <a:off x="11871947" y="8111109"/>
            <a:ext cx="0" cy="3531407"/>
          </a:xfrm>
          <a:prstGeom prst="straightConnector1">
            <a:avLst/>
          </a:prstGeom>
          <a:blipFill dpi="0" rotWithShape="0">
            <a:blip r:embed="rId7"/>
            <a:srcRect/>
            <a:tile tx="0" ty="0" sx="100000" sy="100000" flip="none" algn="tl"/>
          </a:blipFill>
          <a:ln w="76200"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5" name="Straight Arrow Connector 84"/>
          <p:cNvCxnSpPr/>
          <p:nvPr/>
        </p:nvCxnSpPr>
        <p:spPr bwMode="auto">
          <a:xfrm>
            <a:off x="4970129" y="11034464"/>
            <a:ext cx="0" cy="536044"/>
          </a:xfrm>
          <a:prstGeom prst="straightConnector1">
            <a:avLst/>
          </a:prstGeom>
          <a:blipFill dpi="0" rotWithShape="0">
            <a:blip r:embed="rId7"/>
            <a:srcRect/>
            <a:tile tx="0" ty="0" sx="100000" sy="100000" flip="none" algn="tl"/>
          </a:blipFill>
          <a:ln w="76200"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6" name="Straight Arrow Connector 85"/>
          <p:cNvCxnSpPr/>
          <p:nvPr/>
        </p:nvCxnSpPr>
        <p:spPr bwMode="auto">
          <a:xfrm>
            <a:off x="15198160" y="7998572"/>
            <a:ext cx="0" cy="3364702"/>
          </a:xfrm>
          <a:prstGeom prst="straightConnector1">
            <a:avLst/>
          </a:prstGeom>
          <a:blipFill dpi="0" rotWithShape="0">
            <a:blip r:embed="rId7"/>
            <a:srcRect/>
            <a:tile tx="0" ty="0" sx="100000" sy="100000" flip="none" algn="tl"/>
          </a:blipFill>
          <a:ln w="76200"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61" name="Oval 60"/>
          <p:cNvSpPr/>
          <p:nvPr/>
        </p:nvSpPr>
        <p:spPr bwMode="auto">
          <a:xfrm>
            <a:off x="8663607" y="3547770"/>
            <a:ext cx="1294272" cy="1294272"/>
          </a:xfrm>
          <a:prstGeom prst="ellipse">
            <a:avLst/>
          </a:prstGeom>
          <a:solidFill>
            <a:schemeClr val="bg1"/>
          </a:solidFill>
          <a:ln w="53975" cap="flat" cmpd="sng" algn="ctr">
            <a:solidFill>
              <a:srgbClr val="25A14D"/>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smtClean="0">
              <a:ln>
                <a:noFill/>
              </a:ln>
              <a:solidFill>
                <a:srgbClr val="000000"/>
              </a:solidFill>
              <a:effectLst/>
              <a:latin typeface="Gill Sans" charset="0"/>
              <a:ea typeface="Heiti SC Light" charset="0"/>
              <a:cs typeface="Heiti SC Light" charset="0"/>
              <a:sym typeface="Gill Sans" charset="0"/>
            </a:endParaRPr>
          </a:p>
        </p:txBody>
      </p:sp>
      <p:cxnSp>
        <p:nvCxnSpPr>
          <p:cNvPr id="67" name="Straight Arrow Connector 66"/>
          <p:cNvCxnSpPr/>
          <p:nvPr/>
        </p:nvCxnSpPr>
        <p:spPr bwMode="auto">
          <a:xfrm>
            <a:off x="10310275" y="9215973"/>
            <a:ext cx="18438" cy="810379"/>
          </a:xfrm>
          <a:prstGeom prst="straightConnector1">
            <a:avLst/>
          </a:prstGeom>
          <a:blipFill dpi="0" rotWithShape="0">
            <a:blip r:embed="rId7"/>
            <a:srcRect/>
            <a:tile tx="0" ty="0" sx="100000" sy="100000" flip="none" algn="tl"/>
          </a:blipFill>
          <a:ln w="76200"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2" name="Straight Arrow Connector 71"/>
          <p:cNvCxnSpPr/>
          <p:nvPr/>
        </p:nvCxnSpPr>
        <p:spPr bwMode="auto">
          <a:xfrm>
            <a:off x="12192000" y="4697760"/>
            <a:ext cx="0" cy="2292576"/>
          </a:xfrm>
          <a:prstGeom prst="straightConnector1">
            <a:avLst/>
          </a:prstGeom>
          <a:blipFill dpi="0" rotWithShape="0">
            <a:blip r:embed="rId7"/>
            <a:srcRect/>
            <a:tile tx="0" ty="0" sx="100000" sy="100000" flip="none" algn="tl"/>
          </a:blipFill>
          <a:ln w="76200"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5" name="Straight Arrow Connector 74"/>
          <p:cNvCxnSpPr/>
          <p:nvPr/>
        </p:nvCxnSpPr>
        <p:spPr bwMode="auto">
          <a:xfrm>
            <a:off x="13796812" y="4697760"/>
            <a:ext cx="75261" cy="5251572"/>
          </a:xfrm>
          <a:prstGeom prst="straightConnector1">
            <a:avLst/>
          </a:prstGeom>
          <a:blipFill dpi="0" rotWithShape="0">
            <a:blip r:embed="rId7"/>
            <a:srcRect/>
            <a:tile tx="0" ty="0" sx="100000" sy="100000" flip="none" algn="tl"/>
          </a:blipFill>
          <a:ln w="76200"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69" name="Rounded Rectangle 68"/>
          <p:cNvSpPr/>
          <p:nvPr/>
        </p:nvSpPr>
        <p:spPr bwMode="auto">
          <a:xfrm>
            <a:off x="3132193" y="12546632"/>
            <a:ext cx="9488391" cy="1008112"/>
          </a:xfrm>
          <a:prstGeom prst="roundRect">
            <a:avLst/>
          </a:prstGeom>
          <a:solidFill>
            <a:srgbClr val="3DA7AB"/>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r>
              <a:rPr lang="fr-FR" sz="4800" b="1" dirty="0" err="1" smtClean="0">
                <a:solidFill>
                  <a:schemeClr val="bg1"/>
                </a:solidFill>
                <a:latin typeface="Calibri" charset="0"/>
                <a:ea typeface="Calibri" charset="0"/>
                <a:cs typeface="Calibri" charset="0"/>
              </a:rPr>
              <a:t>Distr</a:t>
            </a:r>
            <a:r>
              <a:rPr lang="fr-FR" sz="4800" b="1" dirty="0" smtClean="0">
                <a:solidFill>
                  <a:schemeClr val="bg1"/>
                </a:solidFill>
                <a:latin typeface="Calibri" charset="0"/>
                <a:ea typeface="Calibri" charset="0"/>
                <a:cs typeface="Calibri" charset="0"/>
              </a:rPr>
              <a:t>., Storage, Purification</a:t>
            </a:r>
            <a:endParaRPr lang="en-US" sz="4800" b="1" dirty="0">
              <a:solidFill>
                <a:schemeClr val="bg1"/>
              </a:solidFill>
              <a:latin typeface="Calibri" charset="0"/>
              <a:ea typeface="Calibri" charset="0"/>
              <a:cs typeface="Calibri" charset="0"/>
            </a:endParaRPr>
          </a:p>
        </p:txBody>
      </p:sp>
      <p:cxnSp>
        <p:nvCxnSpPr>
          <p:cNvPr id="70" name="Straight Arrow Connector 69"/>
          <p:cNvCxnSpPr/>
          <p:nvPr/>
        </p:nvCxnSpPr>
        <p:spPr bwMode="auto">
          <a:xfrm>
            <a:off x="6287344" y="12154604"/>
            <a:ext cx="0" cy="536044"/>
          </a:xfrm>
          <a:prstGeom prst="straightConnector1">
            <a:avLst/>
          </a:prstGeom>
          <a:blipFill dpi="0" rotWithShape="0">
            <a:blip r:embed="rId7"/>
            <a:srcRect/>
            <a:tile tx="0" ty="0" sx="100000" sy="100000" flip="none" algn="tl"/>
          </a:blipFill>
          <a:ln w="76200"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9" name="Straight Arrow Connector 78"/>
          <p:cNvCxnSpPr/>
          <p:nvPr/>
        </p:nvCxnSpPr>
        <p:spPr bwMode="auto">
          <a:xfrm>
            <a:off x="15163025" y="6279922"/>
            <a:ext cx="18438" cy="810379"/>
          </a:xfrm>
          <a:prstGeom prst="straightConnector1">
            <a:avLst/>
          </a:prstGeom>
          <a:blipFill dpi="0" rotWithShape="0">
            <a:blip r:embed="rId7"/>
            <a:srcRect/>
            <a:tile tx="0" ty="0" sx="100000" sy="100000" flip="none" algn="tl"/>
          </a:blipFill>
          <a:ln w="76200"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0" name="Straight Arrow Connector 79"/>
          <p:cNvCxnSpPr/>
          <p:nvPr/>
        </p:nvCxnSpPr>
        <p:spPr bwMode="auto">
          <a:xfrm>
            <a:off x="17565206" y="6183162"/>
            <a:ext cx="9219" cy="2255274"/>
          </a:xfrm>
          <a:prstGeom prst="straightConnector1">
            <a:avLst/>
          </a:prstGeom>
          <a:blipFill dpi="0" rotWithShape="0">
            <a:blip r:embed="rId7"/>
            <a:srcRect/>
            <a:tile tx="0" ty="0" sx="100000" sy="100000" flip="none" algn="tl"/>
          </a:blipFill>
          <a:ln w="76200"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82" name="Oval 81"/>
          <p:cNvSpPr/>
          <p:nvPr/>
        </p:nvSpPr>
        <p:spPr bwMode="auto">
          <a:xfrm>
            <a:off x="10066832" y="3561439"/>
            <a:ext cx="1294272" cy="1294272"/>
          </a:xfrm>
          <a:prstGeom prst="ellipse">
            <a:avLst/>
          </a:prstGeom>
          <a:solidFill>
            <a:schemeClr val="bg1"/>
          </a:solidFill>
          <a:ln w="53975" cap="flat" cmpd="sng" algn="ctr">
            <a:solidFill>
              <a:srgbClr val="25A14D"/>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smtClean="0">
              <a:ln>
                <a:noFill/>
              </a:ln>
              <a:solidFill>
                <a:srgbClr val="000000"/>
              </a:solidFill>
              <a:effectLst/>
              <a:uLnTx/>
              <a:uFillTx/>
              <a:latin typeface="Gill Sans" charset="0"/>
              <a:ea typeface="Heiti SC Light" charset="0"/>
              <a:cs typeface="Heiti SC Light" charset="0"/>
              <a:sym typeface="Gill Sans" charset="0"/>
            </a:endParaRPr>
          </a:p>
        </p:txBody>
      </p:sp>
      <p:pic>
        <p:nvPicPr>
          <p:cNvPr id="84" name="Content Placeholder 15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01208" y="3949582"/>
            <a:ext cx="725916" cy="570434"/>
          </a:xfrm>
          <a:prstGeom prst="rect">
            <a:avLst/>
          </a:prstGeom>
        </p:spPr>
      </p:pic>
      <p:pic>
        <p:nvPicPr>
          <p:cNvPr id="66" name="Picture 6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36016" y="9378280"/>
            <a:ext cx="633170" cy="633170"/>
          </a:xfrm>
          <a:prstGeom prst="rect">
            <a:avLst/>
          </a:prstGeom>
        </p:spPr>
      </p:pic>
      <p:pic>
        <p:nvPicPr>
          <p:cNvPr id="71" name="Picture 7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79632" y="9450288"/>
            <a:ext cx="955000" cy="524725"/>
          </a:xfrm>
          <a:prstGeom prst="rect">
            <a:avLst/>
          </a:prstGeom>
        </p:spPr>
      </p:pic>
      <p:sp>
        <p:nvSpPr>
          <p:cNvPr id="87" name="Oval 86"/>
          <p:cNvSpPr/>
          <p:nvPr/>
        </p:nvSpPr>
        <p:spPr bwMode="auto">
          <a:xfrm>
            <a:off x="20688944" y="7650088"/>
            <a:ext cx="1320557" cy="1320557"/>
          </a:xfrm>
          <a:prstGeom prst="ellipse">
            <a:avLst/>
          </a:prstGeom>
          <a:solidFill>
            <a:schemeClr val="bg1"/>
          </a:solidFill>
          <a:ln w="53975" cap="flat" cmpd="sng" algn="ctr">
            <a:solidFill>
              <a:srgbClr val="3DA7AB"/>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smtClean="0">
              <a:ln>
                <a:noFill/>
              </a:ln>
              <a:solidFill>
                <a:srgbClr val="000000"/>
              </a:solidFill>
              <a:effectLst/>
              <a:latin typeface="Gill Sans" charset="0"/>
              <a:ea typeface="Heiti SC Light" charset="0"/>
              <a:cs typeface="Heiti SC Light" charset="0"/>
              <a:sym typeface="Gill Sans" charset="0"/>
            </a:endParaRPr>
          </a:p>
        </p:txBody>
      </p:sp>
      <p:pic>
        <p:nvPicPr>
          <p:cNvPr id="88" name="Content Placeholder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048984" y="8082136"/>
            <a:ext cx="590818" cy="585448"/>
          </a:xfrm>
          <a:prstGeom prst="rect">
            <a:avLst/>
          </a:prstGeom>
        </p:spPr>
      </p:pic>
      <p:sp>
        <p:nvSpPr>
          <p:cNvPr id="90" name="Oval 89"/>
          <p:cNvSpPr/>
          <p:nvPr/>
        </p:nvSpPr>
        <p:spPr bwMode="auto">
          <a:xfrm>
            <a:off x="2758952" y="12377385"/>
            <a:ext cx="1320557" cy="1320557"/>
          </a:xfrm>
          <a:prstGeom prst="ellipse">
            <a:avLst/>
          </a:prstGeom>
          <a:solidFill>
            <a:schemeClr val="bg1"/>
          </a:solidFill>
          <a:ln w="53975" cap="flat" cmpd="sng" algn="ctr">
            <a:solidFill>
              <a:srgbClr val="3DA7AB"/>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smtClean="0">
              <a:ln>
                <a:noFill/>
              </a:ln>
              <a:solidFill>
                <a:srgbClr val="000000"/>
              </a:solidFill>
              <a:effectLst/>
              <a:latin typeface="Gill Sans" charset="0"/>
              <a:ea typeface="Heiti SC Light" charset="0"/>
              <a:cs typeface="Heiti SC Light" charset="0"/>
              <a:sym typeface="Gill Sans" charset="0"/>
            </a:endParaRPr>
          </a:p>
        </p:txBody>
      </p:sp>
      <p:pic>
        <p:nvPicPr>
          <p:cNvPr id="93" name="Picture 9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879632" y="3704909"/>
            <a:ext cx="811880" cy="940932"/>
          </a:xfrm>
          <a:prstGeom prst="rect">
            <a:avLst/>
          </a:prstGeom>
        </p:spPr>
      </p:pic>
      <p:pic>
        <p:nvPicPr>
          <p:cNvPr id="94" name="Picture 9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02968" y="12546632"/>
            <a:ext cx="977897" cy="945835"/>
          </a:xfrm>
          <a:prstGeom prst="rect">
            <a:avLst/>
          </a:prstGeom>
        </p:spPr>
      </p:pic>
      <p:sp>
        <p:nvSpPr>
          <p:cNvPr id="96" name="Oval 95"/>
          <p:cNvSpPr/>
          <p:nvPr/>
        </p:nvSpPr>
        <p:spPr bwMode="auto">
          <a:xfrm>
            <a:off x="12004528" y="9026769"/>
            <a:ext cx="1336333" cy="1345805"/>
          </a:xfrm>
          <a:prstGeom prst="ellipse">
            <a:avLst/>
          </a:prstGeom>
          <a:gradFill flip="none" rotWithShape="1">
            <a:gsLst>
              <a:gs pos="0">
                <a:srgbClr val="0181C7"/>
              </a:gs>
              <a:gs pos="100000">
                <a:srgbClr val="3DA7AB"/>
              </a:gs>
            </a:gsLst>
            <a:lin ang="2700000" scaled="1"/>
            <a:tileRect/>
          </a:gra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r>
              <a:rPr lang="en-US" sz="5400" b="1" i="1" dirty="0">
                <a:solidFill>
                  <a:schemeClr val="bg1"/>
                </a:solidFill>
                <a:latin typeface="Calibri" charset="0"/>
                <a:ea typeface="Calibri" charset="0"/>
                <a:cs typeface="Calibri" charset="0"/>
              </a:rPr>
              <a:t>1</a:t>
            </a:r>
            <a:endParaRPr lang="en-US" sz="5400" b="1" dirty="0">
              <a:solidFill>
                <a:schemeClr val="bg1"/>
              </a:solidFill>
              <a:latin typeface="Calibri" charset="0"/>
              <a:ea typeface="Calibri" charset="0"/>
              <a:cs typeface="Calibri" charset="0"/>
              <a:sym typeface="Helvetica Neue Medium" charset="0"/>
            </a:endParaRPr>
          </a:p>
        </p:txBody>
      </p:sp>
      <p:sp>
        <p:nvSpPr>
          <p:cNvPr id="97" name="Oval 96"/>
          <p:cNvSpPr/>
          <p:nvPr/>
        </p:nvSpPr>
        <p:spPr bwMode="auto">
          <a:xfrm>
            <a:off x="15719913" y="6159316"/>
            <a:ext cx="1296144" cy="1331268"/>
          </a:xfrm>
          <a:prstGeom prst="ellipse">
            <a:avLst/>
          </a:prstGeom>
          <a:gradFill flip="none" rotWithShape="1">
            <a:gsLst>
              <a:gs pos="0">
                <a:srgbClr val="0181C7"/>
              </a:gs>
              <a:gs pos="100000">
                <a:srgbClr val="3DA7AB"/>
              </a:gs>
            </a:gsLst>
            <a:lin ang="2700000" scaled="1"/>
            <a:tileRect/>
          </a:gra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r>
              <a:rPr lang="en-US" sz="5400" b="1" i="1" dirty="0">
                <a:solidFill>
                  <a:schemeClr val="bg1"/>
                </a:solidFill>
                <a:latin typeface="Calibri" charset="0"/>
                <a:ea typeface="Calibri" charset="0"/>
                <a:cs typeface="Calibri" charset="0"/>
              </a:rPr>
              <a:t>1</a:t>
            </a:r>
            <a:endParaRPr lang="en-US" sz="5400" b="1" dirty="0">
              <a:solidFill>
                <a:schemeClr val="bg1"/>
              </a:solidFill>
              <a:latin typeface="Calibri" charset="0"/>
              <a:ea typeface="Calibri" charset="0"/>
              <a:cs typeface="Calibri" charset="0"/>
              <a:sym typeface="Helvetica Neue Medium" charset="0"/>
            </a:endParaRPr>
          </a:p>
        </p:txBody>
      </p:sp>
      <p:sp>
        <p:nvSpPr>
          <p:cNvPr id="98" name="Oval 97"/>
          <p:cNvSpPr/>
          <p:nvPr/>
        </p:nvSpPr>
        <p:spPr bwMode="auto">
          <a:xfrm>
            <a:off x="20592648" y="7639377"/>
            <a:ext cx="1464448" cy="1331268"/>
          </a:xfrm>
          <a:prstGeom prst="ellipse">
            <a:avLst/>
          </a:prstGeom>
          <a:gradFill flip="none" rotWithShape="1">
            <a:gsLst>
              <a:gs pos="0">
                <a:srgbClr val="0181C7"/>
              </a:gs>
              <a:gs pos="100000">
                <a:srgbClr val="3DA7AB"/>
              </a:gs>
            </a:gsLst>
            <a:lin ang="2700000" scaled="1"/>
            <a:tileRect/>
          </a:gra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r>
              <a:rPr lang="en-US" sz="5400" b="1" i="1" dirty="0" smtClean="0">
                <a:solidFill>
                  <a:schemeClr val="bg1"/>
                </a:solidFill>
                <a:latin typeface="Calibri" charset="0"/>
                <a:ea typeface="Calibri" charset="0"/>
                <a:cs typeface="Calibri" charset="0"/>
              </a:rPr>
              <a:t>5</a:t>
            </a:r>
            <a:endParaRPr lang="en-US" sz="5400" b="1" dirty="0">
              <a:solidFill>
                <a:schemeClr val="bg1"/>
              </a:solidFill>
              <a:latin typeface="Calibri" charset="0"/>
              <a:ea typeface="Calibri" charset="0"/>
              <a:cs typeface="Calibri" charset="0"/>
              <a:sym typeface="Helvetica Neue Medium" charset="0"/>
            </a:endParaRPr>
          </a:p>
        </p:txBody>
      </p:sp>
      <p:sp>
        <p:nvSpPr>
          <p:cNvPr id="99" name="Oval 98"/>
          <p:cNvSpPr/>
          <p:nvPr/>
        </p:nvSpPr>
        <p:spPr bwMode="auto">
          <a:xfrm>
            <a:off x="12527323" y="6044209"/>
            <a:ext cx="1296144" cy="1331268"/>
          </a:xfrm>
          <a:prstGeom prst="ellipse">
            <a:avLst/>
          </a:prstGeom>
          <a:gradFill flip="none" rotWithShape="1">
            <a:gsLst>
              <a:gs pos="0">
                <a:srgbClr val="0181C7"/>
              </a:gs>
              <a:gs pos="100000">
                <a:srgbClr val="3DA7AB"/>
              </a:gs>
            </a:gsLst>
            <a:lin ang="2700000" scaled="1"/>
            <a:tileRect/>
          </a:gra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r>
              <a:rPr lang="en-US" sz="5400" b="1" i="1" dirty="0">
                <a:solidFill>
                  <a:schemeClr val="bg1"/>
                </a:solidFill>
                <a:latin typeface="Calibri" charset="0"/>
                <a:ea typeface="Calibri" charset="0"/>
                <a:cs typeface="Calibri" charset="0"/>
              </a:rPr>
              <a:t>3</a:t>
            </a:r>
            <a:endParaRPr lang="en-US" sz="5400" b="1" dirty="0">
              <a:solidFill>
                <a:schemeClr val="bg1"/>
              </a:solidFill>
              <a:latin typeface="Calibri" charset="0"/>
              <a:ea typeface="Calibri" charset="0"/>
              <a:cs typeface="Calibri" charset="0"/>
              <a:sym typeface="Helvetica Neue Medium" charset="0"/>
            </a:endParaRPr>
          </a:p>
        </p:txBody>
      </p:sp>
      <p:grpSp>
        <p:nvGrpSpPr>
          <p:cNvPr id="4" name="Group 3"/>
          <p:cNvGrpSpPr/>
          <p:nvPr/>
        </p:nvGrpSpPr>
        <p:grpSpPr>
          <a:xfrm>
            <a:off x="121731" y="3114072"/>
            <a:ext cx="837021" cy="8784000"/>
            <a:chOff x="121731" y="3114072"/>
            <a:chExt cx="837021" cy="8784000"/>
          </a:xfrm>
        </p:grpSpPr>
        <p:sp>
          <p:nvSpPr>
            <p:cNvPr id="119" name="Rectangle 118"/>
            <p:cNvSpPr/>
            <p:nvPr/>
          </p:nvSpPr>
          <p:spPr bwMode="auto">
            <a:xfrm>
              <a:off x="468214" y="3114072"/>
              <a:ext cx="128356" cy="8784000"/>
            </a:xfrm>
            <a:prstGeom prst="rect">
              <a:avLst/>
            </a:prstGeom>
            <a:solidFill>
              <a:srgbClr val="174489"/>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20" name="Oval 57"/>
            <p:cNvSpPr/>
            <p:nvPr/>
          </p:nvSpPr>
          <p:spPr bwMode="auto">
            <a:xfrm>
              <a:off x="121731" y="3736419"/>
              <a:ext cx="806690" cy="806690"/>
            </a:xfrm>
            <a:prstGeom prst="ellipse">
              <a:avLst/>
            </a:prstGeom>
            <a:solidFill>
              <a:schemeClr val="bg1"/>
            </a:solidFill>
            <a:ln w="25400" cap="flat" cmpd="sng" algn="ctr">
              <a:solidFill>
                <a:srgbClr val="0081C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21" name="Oval 60"/>
            <p:cNvSpPr/>
            <p:nvPr/>
          </p:nvSpPr>
          <p:spPr bwMode="auto">
            <a:xfrm>
              <a:off x="121731" y="8062470"/>
              <a:ext cx="806690" cy="806690"/>
            </a:xfrm>
            <a:prstGeom prst="ellipse">
              <a:avLst/>
            </a:prstGeom>
            <a:solidFill>
              <a:schemeClr val="bg1"/>
            </a:solidFill>
            <a:ln w="25400" cap="flat" cmpd="sng" algn="ctr">
              <a:solidFill>
                <a:srgbClr val="0081C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7FBA"/>
                </a:solidFill>
                <a:effectLst/>
                <a:latin typeface="Gill Sans" charset="0"/>
                <a:ea typeface="Heiti SC Light" charset="0"/>
                <a:cs typeface="Heiti SC Light" charset="0"/>
                <a:sym typeface="Gill Sans" charset="0"/>
              </a:endParaRPr>
            </a:p>
          </p:txBody>
        </p:sp>
        <p:sp>
          <p:nvSpPr>
            <p:cNvPr id="122" name="Oval 63"/>
            <p:cNvSpPr/>
            <p:nvPr/>
          </p:nvSpPr>
          <p:spPr bwMode="auto">
            <a:xfrm>
              <a:off x="121731" y="6620453"/>
              <a:ext cx="806690" cy="806690"/>
            </a:xfrm>
            <a:prstGeom prst="ellipse">
              <a:avLst/>
            </a:prstGeom>
            <a:solidFill>
              <a:schemeClr val="bg1"/>
            </a:solidFill>
            <a:ln w="25400" cap="flat" cmpd="sng" algn="ctr">
              <a:solidFill>
                <a:srgbClr val="0081C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7FBA"/>
                </a:solidFill>
                <a:effectLst/>
                <a:latin typeface="Gill Sans" charset="0"/>
                <a:ea typeface="Heiti SC Light" charset="0"/>
                <a:cs typeface="Heiti SC Light" charset="0"/>
                <a:sym typeface="Gill Sans" charset="0"/>
              </a:endParaRPr>
            </a:p>
          </p:txBody>
        </p:sp>
        <p:sp>
          <p:nvSpPr>
            <p:cNvPr id="123" name="Oval 82"/>
            <p:cNvSpPr/>
            <p:nvPr/>
          </p:nvSpPr>
          <p:spPr bwMode="auto">
            <a:xfrm>
              <a:off x="121731" y="5178436"/>
              <a:ext cx="806690" cy="806690"/>
            </a:xfrm>
            <a:prstGeom prst="ellipse">
              <a:avLst/>
            </a:prstGeom>
            <a:solidFill>
              <a:schemeClr val="bg1"/>
            </a:solidFill>
            <a:ln w="25400" cap="flat" cmpd="sng" algn="ctr">
              <a:solidFill>
                <a:srgbClr val="0081C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7FBA"/>
                </a:solidFill>
                <a:effectLst/>
                <a:latin typeface="Gill Sans" charset="0"/>
                <a:ea typeface="Heiti SC Light" charset="0"/>
                <a:cs typeface="Heiti SC Light" charset="0"/>
                <a:sym typeface="Gill Sans" charset="0"/>
              </a:endParaRPr>
            </a:p>
          </p:txBody>
        </p:sp>
        <p:sp>
          <p:nvSpPr>
            <p:cNvPr id="124" name="Oval 60"/>
            <p:cNvSpPr/>
            <p:nvPr/>
          </p:nvSpPr>
          <p:spPr bwMode="auto">
            <a:xfrm>
              <a:off x="121731" y="9504487"/>
              <a:ext cx="806690" cy="806690"/>
            </a:xfrm>
            <a:prstGeom prst="ellipse">
              <a:avLst/>
            </a:prstGeom>
            <a:solidFill>
              <a:schemeClr val="bg1"/>
            </a:solidFill>
            <a:ln w="25400" cap="flat" cmpd="sng" algn="ctr">
              <a:solidFill>
                <a:srgbClr val="0081C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7FBA"/>
                </a:solidFill>
                <a:effectLst/>
                <a:latin typeface="Gill Sans" charset="0"/>
                <a:ea typeface="Heiti SC Light" charset="0"/>
                <a:cs typeface="Heiti SC Light" charset="0"/>
                <a:sym typeface="Gill Sans" charset="0"/>
              </a:endParaRPr>
            </a:p>
          </p:txBody>
        </p:sp>
        <p:pic>
          <p:nvPicPr>
            <p:cNvPr id="125" name="Picture 1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4231" y="3977425"/>
              <a:ext cx="717023" cy="393969"/>
            </a:xfrm>
            <a:prstGeom prst="rect">
              <a:avLst/>
            </a:prstGeom>
          </p:spPr>
        </p:pic>
        <p:pic>
          <p:nvPicPr>
            <p:cNvPr id="126" name="Picture 1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4713" y="5282269"/>
              <a:ext cx="655357" cy="650868"/>
            </a:xfrm>
            <a:prstGeom prst="rect">
              <a:avLst/>
            </a:prstGeom>
          </p:spPr>
        </p:pic>
        <p:pic>
          <p:nvPicPr>
            <p:cNvPr id="127" name="Content Placeholder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5613" y="6800491"/>
              <a:ext cx="493555" cy="489069"/>
            </a:xfrm>
            <a:prstGeom prst="rect">
              <a:avLst/>
            </a:prstGeom>
          </p:spPr>
        </p:pic>
        <p:pic>
          <p:nvPicPr>
            <p:cNvPr id="128" name="Picture 1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3590" y="8225664"/>
              <a:ext cx="531203" cy="513787"/>
            </a:xfrm>
            <a:prstGeom prst="rect">
              <a:avLst/>
            </a:prstGeom>
          </p:spPr>
        </p:pic>
        <p:pic>
          <p:nvPicPr>
            <p:cNvPr id="129" name="Picture 12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1710" y="9655890"/>
              <a:ext cx="500450" cy="585998"/>
            </a:xfrm>
            <a:prstGeom prst="rect">
              <a:avLst/>
            </a:prstGeom>
          </p:spPr>
        </p:pic>
        <p:sp>
          <p:nvSpPr>
            <p:cNvPr id="130" name="Oval 60"/>
            <p:cNvSpPr/>
            <p:nvPr/>
          </p:nvSpPr>
          <p:spPr bwMode="auto">
            <a:xfrm>
              <a:off x="152062" y="11019862"/>
              <a:ext cx="806690" cy="806690"/>
            </a:xfrm>
            <a:prstGeom prst="ellipse">
              <a:avLst/>
            </a:prstGeom>
            <a:solidFill>
              <a:schemeClr val="bg1"/>
            </a:solidFill>
            <a:ln w="25400" cap="flat" cmpd="sng" algn="ctr">
              <a:solidFill>
                <a:srgbClr val="0081C7"/>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7FBA"/>
                </a:solidFill>
                <a:effectLst/>
                <a:latin typeface="Gill Sans" charset="0"/>
                <a:ea typeface="Heiti SC Light" charset="0"/>
                <a:cs typeface="Heiti SC Light" charset="0"/>
                <a:sym typeface="Gill Sans" charset="0"/>
              </a:endParaRPr>
            </a:p>
          </p:txBody>
        </p:sp>
        <p:pic>
          <p:nvPicPr>
            <p:cNvPr id="131" name="Picture 1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2688" y="11257324"/>
              <a:ext cx="401917" cy="401917"/>
            </a:xfrm>
            <a:prstGeom prst="rect">
              <a:avLst/>
            </a:prstGeom>
          </p:spPr>
        </p:pic>
      </p:grpSp>
      <p:sp>
        <p:nvSpPr>
          <p:cNvPr id="91" name="Oval 90"/>
          <p:cNvSpPr/>
          <p:nvPr/>
        </p:nvSpPr>
        <p:spPr bwMode="auto">
          <a:xfrm>
            <a:off x="1097799" y="9015613"/>
            <a:ext cx="1296144" cy="1331268"/>
          </a:xfrm>
          <a:prstGeom prst="ellipse">
            <a:avLst/>
          </a:prstGeom>
          <a:gradFill flip="none" rotWithShape="1">
            <a:gsLst>
              <a:gs pos="0">
                <a:srgbClr val="0181C7"/>
              </a:gs>
              <a:gs pos="100000">
                <a:srgbClr val="3DA7AB"/>
              </a:gs>
            </a:gsLst>
            <a:lin ang="2700000" scaled="1"/>
            <a:tileRect/>
          </a:gra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r>
              <a:rPr lang="en-US" sz="5400" b="1" i="1" dirty="0">
                <a:solidFill>
                  <a:schemeClr val="bg1"/>
                </a:solidFill>
                <a:latin typeface="Calibri" charset="0"/>
                <a:ea typeface="Calibri" charset="0"/>
                <a:cs typeface="Calibri" charset="0"/>
                <a:sym typeface="Helvetica Neue Medium" charset="0"/>
              </a:rPr>
              <a:t>4</a:t>
            </a:r>
          </a:p>
        </p:txBody>
      </p:sp>
      <p:sp>
        <p:nvSpPr>
          <p:cNvPr id="101" name="Oval 100"/>
          <p:cNvSpPr/>
          <p:nvPr/>
        </p:nvSpPr>
        <p:spPr bwMode="auto">
          <a:xfrm>
            <a:off x="8735615" y="8970645"/>
            <a:ext cx="1414515" cy="1364740"/>
          </a:xfrm>
          <a:prstGeom prst="ellipse">
            <a:avLst/>
          </a:prstGeom>
          <a:gradFill flip="none" rotWithShape="1">
            <a:gsLst>
              <a:gs pos="0">
                <a:srgbClr val="0181C7"/>
              </a:gs>
              <a:gs pos="100000">
                <a:srgbClr val="3DA7AB"/>
              </a:gs>
            </a:gsLst>
            <a:lin ang="2700000" scaled="1"/>
            <a:tileRect/>
          </a:gra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r>
              <a:rPr lang="en-US" sz="5400" b="1" i="1" dirty="0" smtClean="0">
                <a:solidFill>
                  <a:schemeClr val="bg1"/>
                </a:solidFill>
                <a:latin typeface="Calibri" charset="0"/>
                <a:ea typeface="Calibri" charset="0"/>
                <a:cs typeface="Calibri" charset="0"/>
              </a:rPr>
              <a:t>31</a:t>
            </a:r>
            <a:endParaRPr lang="en-US" sz="5400" b="1" dirty="0">
              <a:solidFill>
                <a:schemeClr val="bg1"/>
              </a:solidFill>
              <a:latin typeface="Calibri" charset="0"/>
              <a:ea typeface="Calibri" charset="0"/>
              <a:cs typeface="Calibri" charset="0"/>
              <a:sym typeface="Helvetica Neue Medium" charset="0"/>
            </a:endParaRPr>
          </a:p>
        </p:txBody>
      </p:sp>
      <p:sp>
        <p:nvSpPr>
          <p:cNvPr id="102" name="Oval 101"/>
          <p:cNvSpPr/>
          <p:nvPr/>
        </p:nvSpPr>
        <p:spPr bwMode="auto">
          <a:xfrm>
            <a:off x="2762497" y="12372029"/>
            <a:ext cx="1317011" cy="1331268"/>
          </a:xfrm>
          <a:prstGeom prst="ellipse">
            <a:avLst/>
          </a:prstGeom>
          <a:gradFill flip="none" rotWithShape="1">
            <a:gsLst>
              <a:gs pos="0">
                <a:srgbClr val="0181C7"/>
              </a:gs>
              <a:gs pos="100000">
                <a:srgbClr val="3DA7AB"/>
              </a:gs>
            </a:gsLst>
            <a:lin ang="2700000" scaled="1"/>
            <a:tileRect/>
          </a:gra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r>
              <a:rPr lang="en-US" sz="5400" b="1" i="1" dirty="0" smtClean="0">
                <a:solidFill>
                  <a:schemeClr val="bg1"/>
                </a:solidFill>
                <a:latin typeface="Calibri" charset="0"/>
                <a:ea typeface="Calibri" charset="0"/>
                <a:cs typeface="Calibri" charset="0"/>
                <a:sym typeface="Helvetica Neue Medium" charset="0"/>
              </a:rPr>
              <a:t>12</a:t>
            </a:r>
            <a:endParaRPr lang="en-US" sz="5400" b="1" i="1" dirty="0">
              <a:solidFill>
                <a:schemeClr val="bg1"/>
              </a:solidFill>
              <a:latin typeface="Calibri" charset="0"/>
              <a:ea typeface="Calibri" charset="0"/>
              <a:cs typeface="Calibri" charset="0"/>
              <a:sym typeface="Helvetica Neue Medium" charset="0"/>
            </a:endParaRPr>
          </a:p>
        </p:txBody>
      </p:sp>
      <p:sp>
        <p:nvSpPr>
          <p:cNvPr id="92" name="Content Placeholder 3"/>
          <p:cNvSpPr txBox="1">
            <a:spLocks/>
          </p:cNvSpPr>
          <p:nvPr/>
        </p:nvSpPr>
        <p:spPr>
          <a:xfrm>
            <a:off x="1102768" y="1671169"/>
            <a:ext cx="20234248" cy="492443"/>
          </a:xfrm>
          <a:prstGeom prst="rect">
            <a:avLst/>
          </a:prstGeom>
        </p:spPr>
        <p:txBody>
          <a:bodyPr wrap="square" lIns="0" tIns="0" rIns="0" bIns="0" anchor="t" anchorCtr="0">
            <a:spAutoFit/>
          </a:bodyPr>
          <a:lstStyle>
            <a:lvl1pPr marL="317500" indent="0" algn="l" rtl="0" fontAlgn="base">
              <a:spcBef>
                <a:spcPts val="5200"/>
              </a:spcBef>
              <a:spcAft>
                <a:spcPct val="0"/>
              </a:spcAft>
              <a:buSzPct val="171000"/>
              <a:buFont typeface="Gill Sans" charset="0"/>
              <a:buNone/>
              <a:defRPr sz="3200" b="0" kern="1200" baseline="0">
                <a:solidFill>
                  <a:srgbClr val="0081C7"/>
                </a:solidFill>
                <a:latin typeface="Calibri" charset="0"/>
                <a:ea typeface="Calibri" charset="0"/>
                <a:cs typeface="Calibri" charset="0"/>
                <a:sym typeface="Gill Sans" charset="0"/>
              </a:defRPr>
            </a:lvl1pPr>
            <a:lvl2pPr marL="762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2pPr>
            <a:lvl3pPr marL="1206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3pPr>
            <a:lvl4pPr marL="1651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4pPr>
            <a:lvl5pPr marL="2095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95% of FCH JU support to green Hydrogen production</a:t>
            </a:r>
            <a:endParaRPr lang="en-US" dirty="0"/>
          </a:p>
        </p:txBody>
      </p:sp>
      <p:cxnSp>
        <p:nvCxnSpPr>
          <p:cNvPr id="95" name="Straight Arrow Connector 94"/>
          <p:cNvCxnSpPr/>
          <p:nvPr/>
        </p:nvCxnSpPr>
        <p:spPr bwMode="auto">
          <a:xfrm>
            <a:off x="13560152" y="11042548"/>
            <a:ext cx="0" cy="473126"/>
          </a:xfrm>
          <a:prstGeom prst="straightConnector1">
            <a:avLst/>
          </a:prstGeom>
          <a:blipFill dpi="0" rotWithShape="0">
            <a:blip r:embed="rId7"/>
            <a:srcRect/>
            <a:tile tx="0" ty="0" sx="100000" sy="100000" flip="none" algn="tl"/>
          </a:blipFill>
          <a:ln w="76200"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8194065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7" grpId="0" animBg="1"/>
      <p:bldP spid="98" grpId="0" animBg="1"/>
      <p:bldP spid="99" grpId="0" animBg="1"/>
      <p:bldP spid="91" grpId="0" animBg="1"/>
      <p:bldP spid="101" grpId="0" animBg="1"/>
      <p:bldP spid="10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CD1E7C23-2AAD-0D45-B01B-5A673730BB06}" type="slidenum">
              <a:rPr lang="en-US" smtClean="0"/>
              <a:pPr/>
              <a:t>9</a:t>
            </a:fld>
            <a:endParaRPr lang="en-US" dirty="0"/>
          </a:p>
        </p:txBody>
      </p:sp>
      <p:sp>
        <p:nvSpPr>
          <p:cNvPr id="3" name="Content Placeholder 2"/>
          <p:cNvSpPr>
            <a:spLocks noGrp="1"/>
          </p:cNvSpPr>
          <p:nvPr>
            <p:ph sz="quarter" idx="20"/>
          </p:nvPr>
        </p:nvSpPr>
        <p:spPr/>
        <p:txBody>
          <a:bodyPr/>
          <a:lstStyle/>
          <a:p>
            <a:r>
              <a:rPr lang="en-US" dirty="0" smtClean="0"/>
              <a:t>Electrolysis Research and Demonstration</a:t>
            </a:r>
            <a:endParaRPr lang="en-US" dirty="0"/>
          </a:p>
        </p:txBody>
      </p:sp>
      <p:sp>
        <p:nvSpPr>
          <p:cNvPr id="246" name="Ellipse 25"/>
          <p:cNvSpPr/>
          <p:nvPr/>
        </p:nvSpPr>
        <p:spPr bwMode="auto">
          <a:xfrm>
            <a:off x="13459628" y="3048335"/>
            <a:ext cx="1397973" cy="1397973"/>
          </a:xfrm>
          <a:prstGeom prst="ellipse">
            <a:avLst/>
          </a:prstGeom>
          <a:solidFill>
            <a:schemeClr val="bg1"/>
          </a:solidFill>
          <a:ln w="25400" cap="flat" cmpd="sng" algn="ctr">
            <a:solidFill>
              <a:srgbClr val="25A14D"/>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5400" b="0" i="0" u="none" strike="noStrike" cap="none" normalizeH="0" baseline="0" smtClean="0">
              <a:ln>
                <a:noFill/>
              </a:ln>
              <a:solidFill>
                <a:srgbClr val="000000"/>
              </a:solidFill>
              <a:effectLst/>
              <a:latin typeface="Gill Sans" charset="0"/>
              <a:ea typeface="Heiti SC Light" charset="0"/>
              <a:cs typeface="Heiti SC Light" charset="0"/>
              <a:sym typeface="Gill Sans" charset="0"/>
            </a:endParaRPr>
          </a:p>
        </p:txBody>
      </p:sp>
      <p:sp>
        <p:nvSpPr>
          <p:cNvPr id="248" name="Ellipse 25"/>
          <p:cNvSpPr/>
          <p:nvPr/>
        </p:nvSpPr>
        <p:spPr bwMode="auto">
          <a:xfrm>
            <a:off x="15758516" y="3048335"/>
            <a:ext cx="1397973" cy="1397973"/>
          </a:xfrm>
          <a:prstGeom prst="ellipse">
            <a:avLst/>
          </a:prstGeom>
          <a:solidFill>
            <a:schemeClr val="bg1"/>
          </a:solidFill>
          <a:ln w="25400" cap="flat" cmpd="sng" algn="ctr">
            <a:solidFill>
              <a:srgbClr val="25A14D"/>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5400" b="0" i="0" u="none" strike="noStrike" cap="none" normalizeH="0" baseline="0" smtClean="0">
              <a:ln>
                <a:noFill/>
              </a:ln>
              <a:solidFill>
                <a:srgbClr val="000000"/>
              </a:solidFill>
              <a:effectLst/>
              <a:latin typeface="Gill Sans" charset="0"/>
              <a:ea typeface="Heiti SC Light" charset="0"/>
              <a:cs typeface="Heiti SC Light" charset="0"/>
              <a:sym typeface="Gill Sans" charset="0"/>
            </a:endParaRPr>
          </a:p>
        </p:txBody>
      </p:sp>
      <p:sp>
        <p:nvSpPr>
          <p:cNvPr id="249" name="Text Placeholder 3"/>
          <p:cNvSpPr txBox="1">
            <a:spLocks/>
          </p:cNvSpPr>
          <p:nvPr/>
        </p:nvSpPr>
        <p:spPr>
          <a:xfrm>
            <a:off x="15012019" y="4430105"/>
            <a:ext cx="2979578" cy="890727"/>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indent="0" algn="ctr">
              <a:spcBef>
                <a:spcPts val="0"/>
              </a:spcBef>
              <a:buNone/>
            </a:pPr>
            <a:r>
              <a:rPr lang="en-US" sz="3200" b="1" i="1" dirty="0" smtClean="0">
                <a:solidFill>
                  <a:srgbClr val="0081C7"/>
                </a:solidFill>
              </a:rPr>
              <a:t>Steel industry</a:t>
            </a:r>
            <a:endParaRPr lang="en-US" sz="3200" b="1" i="1" dirty="0">
              <a:solidFill>
                <a:srgbClr val="0081C7"/>
              </a:solidFill>
            </a:endParaRPr>
          </a:p>
        </p:txBody>
      </p:sp>
      <p:pic>
        <p:nvPicPr>
          <p:cNvPr id="244" name="Picture 2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48883" y="3397456"/>
            <a:ext cx="694556" cy="717328"/>
          </a:xfrm>
          <a:prstGeom prst="rect">
            <a:avLst/>
          </a:prstGeom>
        </p:spPr>
      </p:pic>
      <p:sp>
        <p:nvSpPr>
          <p:cNvPr id="253" name="Text Placeholder 3"/>
          <p:cNvSpPr txBox="1">
            <a:spLocks/>
          </p:cNvSpPr>
          <p:nvPr/>
        </p:nvSpPr>
        <p:spPr>
          <a:xfrm>
            <a:off x="12659349" y="4406472"/>
            <a:ext cx="2979578" cy="890727"/>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indent="0" algn="ctr">
              <a:spcBef>
                <a:spcPts val="0"/>
              </a:spcBef>
              <a:buNone/>
            </a:pPr>
            <a:r>
              <a:rPr lang="en-US" sz="3200" b="1" i="1" dirty="0" smtClean="0">
                <a:solidFill>
                  <a:srgbClr val="0081C7"/>
                </a:solidFill>
              </a:rPr>
              <a:t>HRS</a:t>
            </a:r>
            <a:endParaRPr lang="en-US" sz="3200" b="1" i="1" dirty="0">
              <a:solidFill>
                <a:srgbClr val="0081C7"/>
              </a:solidFill>
            </a:endParaRPr>
          </a:p>
        </p:txBody>
      </p:sp>
      <p:sp>
        <p:nvSpPr>
          <p:cNvPr id="254" name="Ellipse 25"/>
          <p:cNvSpPr/>
          <p:nvPr/>
        </p:nvSpPr>
        <p:spPr bwMode="auto">
          <a:xfrm>
            <a:off x="18074290" y="3048335"/>
            <a:ext cx="1397973" cy="1397973"/>
          </a:xfrm>
          <a:prstGeom prst="ellipse">
            <a:avLst/>
          </a:prstGeom>
          <a:solidFill>
            <a:schemeClr val="bg1"/>
          </a:solidFill>
          <a:ln w="25400" cap="flat" cmpd="sng" algn="ctr">
            <a:solidFill>
              <a:srgbClr val="25A14D"/>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5400" b="0" i="0" u="none" strike="noStrike" cap="none" normalizeH="0" baseline="0" smtClean="0">
              <a:ln>
                <a:noFill/>
              </a:ln>
              <a:solidFill>
                <a:srgbClr val="000000"/>
              </a:solidFill>
              <a:effectLst/>
              <a:latin typeface="Gill Sans" charset="0"/>
              <a:ea typeface="Heiti SC Light" charset="0"/>
              <a:cs typeface="Heiti SC Light" charset="0"/>
              <a:sym typeface="Gill Sans" charset="0"/>
            </a:endParaRPr>
          </a:p>
        </p:txBody>
      </p:sp>
      <p:sp>
        <p:nvSpPr>
          <p:cNvPr id="255" name="Text Placeholder 3"/>
          <p:cNvSpPr txBox="1">
            <a:spLocks/>
          </p:cNvSpPr>
          <p:nvPr/>
        </p:nvSpPr>
        <p:spPr>
          <a:xfrm>
            <a:off x="17327793" y="4430105"/>
            <a:ext cx="2979578" cy="890727"/>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indent="0" algn="ctr">
              <a:spcBef>
                <a:spcPts val="0"/>
              </a:spcBef>
              <a:buNone/>
            </a:pPr>
            <a:r>
              <a:rPr lang="en-US" sz="3200" b="1" i="1" dirty="0" smtClean="0">
                <a:solidFill>
                  <a:srgbClr val="0081C7"/>
                </a:solidFill>
              </a:rPr>
              <a:t>Refineries</a:t>
            </a:r>
            <a:endParaRPr lang="en-US" sz="3200" b="1" i="1" dirty="0">
              <a:solidFill>
                <a:srgbClr val="0081C7"/>
              </a:solidFill>
            </a:endParaRPr>
          </a:p>
        </p:txBody>
      </p:sp>
      <p:sp>
        <p:nvSpPr>
          <p:cNvPr id="257" name="Ellipse 25"/>
          <p:cNvSpPr/>
          <p:nvPr/>
        </p:nvSpPr>
        <p:spPr bwMode="auto">
          <a:xfrm>
            <a:off x="20306538" y="3048335"/>
            <a:ext cx="1397973" cy="1397973"/>
          </a:xfrm>
          <a:prstGeom prst="ellipse">
            <a:avLst/>
          </a:prstGeom>
          <a:solidFill>
            <a:schemeClr val="bg1"/>
          </a:solidFill>
          <a:ln w="25400" cap="flat" cmpd="sng" algn="ctr">
            <a:solidFill>
              <a:srgbClr val="25A14D"/>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5400" b="0" i="0" u="none" strike="noStrike" cap="none" normalizeH="0" baseline="0" smtClean="0">
              <a:ln>
                <a:noFill/>
              </a:ln>
              <a:solidFill>
                <a:srgbClr val="000000"/>
              </a:solidFill>
              <a:effectLst/>
              <a:latin typeface="Gill Sans" charset="0"/>
              <a:ea typeface="Heiti SC Light" charset="0"/>
              <a:cs typeface="Heiti SC Light" charset="0"/>
              <a:sym typeface="Gill Sans" charset="0"/>
            </a:endParaRPr>
          </a:p>
        </p:txBody>
      </p:sp>
      <p:sp>
        <p:nvSpPr>
          <p:cNvPr id="258" name="Text Placeholder 3"/>
          <p:cNvSpPr txBox="1">
            <a:spLocks/>
          </p:cNvSpPr>
          <p:nvPr/>
        </p:nvSpPr>
        <p:spPr>
          <a:xfrm>
            <a:off x="19893438" y="4430105"/>
            <a:ext cx="2320859" cy="890727"/>
          </a:xfrm>
          <a:prstGeom prst="rect">
            <a:avLst/>
          </a:prstGeom>
        </p:spPr>
        <p:txBody>
          <a:bodyPr/>
          <a:lstStyle>
            <a:lvl1pPr marL="1117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1pPr>
            <a:lvl2pPr marL="1562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2pPr>
            <a:lvl3pPr marL="2006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3pPr>
            <a:lvl4pPr marL="24511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4pPr>
            <a:lvl5pPr marL="2895600" indent="-800100" algn="l" rtl="0" fontAlgn="base">
              <a:spcBef>
                <a:spcPts val="5200"/>
              </a:spcBef>
              <a:spcAft>
                <a:spcPct val="0"/>
              </a:spcAft>
              <a:buSzPct val="171000"/>
              <a:buFont typeface="Gill Sans" charset="0"/>
              <a:buChar char="•"/>
              <a:defRPr sz="2800" kern="1200">
                <a:solidFill>
                  <a:srgbClr val="7F7F7F"/>
                </a:solidFill>
                <a:latin typeface="Calibri" charset="0"/>
                <a:ea typeface="Calibri" charset="0"/>
                <a:cs typeface="Calibri"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00" indent="0" algn="ctr">
              <a:spcBef>
                <a:spcPts val="0"/>
              </a:spcBef>
              <a:buNone/>
            </a:pPr>
            <a:r>
              <a:rPr lang="en-US" sz="3200" b="1" i="1" dirty="0" smtClean="0">
                <a:solidFill>
                  <a:srgbClr val="0081C7"/>
                </a:solidFill>
              </a:rPr>
              <a:t>Food industry</a:t>
            </a:r>
            <a:endParaRPr lang="en-US" sz="3200" b="1" i="1" dirty="0">
              <a:solidFill>
                <a:srgbClr val="0081C7"/>
              </a:solidFill>
            </a:endParaRPr>
          </a:p>
        </p:txBody>
      </p:sp>
      <p:pic>
        <p:nvPicPr>
          <p:cNvPr id="243" name="Picture 2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40355" y="3428520"/>
            <a:ext cx="694511" cy="655199"/>
          </a:xfrm>
          <a:prstGeom prst="rect">
            <a:avLst/>
          </a:prstGeom>
        </p:spPr>
      </p:pic>
      <p:pic>
        <p:nvPicPr>
          <p:cNvPr id="242" name="Picture 24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80863" y="3431207"/>
            <a:ext cx="486046" cy="649823"/>
          </a:xfrm>
          <a:prstGeom prst="rect">
            <a:avLst/>
          </a:prstGeom>
        </p:spPr>
      </p:pic>
      <p:grpSp>
        <p:nvGrpSpPr>
          <p:cNvPr id="47" name="Group 46"/>
          <p:cNvGrpSpPr/>
          <p:nvPr/>
        </p:nvGrpSpPr>
        <p:grpSpPr>
          <a:xfrm>
            <a:off x="13040215" y="5604663"/>
            <a:ext cx="9232905" cy="7840430"/>
            <a:chOff x="1103313" y="3689350"/>
            <a:chExt cx="10817583" cy="8281987"/>
          </a:xfrm>
        </p:grpSpPr>
        <p:sp>
          <p:nvSpPr>
            <p:cNvPr id="48" name="Rounded Rectangle 47"/>
            <p:cNvSpPr/>
            <p:nvPr/>
          </p:nvSpPr>
          <p:spPr>
            <a:xfrm>
              <a:off x="1103313" y="3689350"/>
              <a:ext cx="10817583" cy="8281987"/>
            </a:xfrm>
            <a:prstGeom prst="roundRect">
              <a:avLst>
                <a:gd name="adj" fmla="val 5506"/>
              </a:avLst>
            </a:prstGeom>
            <a:solidFill>
              <a:schemeClr val="bg1"/>
            </a:solidFill>
            <a:ln w="127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4" dirty="0"/>
            </a:p>
          </p:txBody>
        </p:sp>
        <p:graphicFrame>
          <p:nvGraphicFramePr>
            <p:cNvPr id="49" name="Content Placeholder 7"/>
            <p:cNvGraphicFramePr>
              <a:graphicFrameLocks/>
            </p:cNvGraphicFramePr>
            <p:nvPr>
              <p:extLst/>
            </p:nvPr>
          </p:nvGraphicFramePr>
          <p:xfrm>
            <a:off x="1367354" y="5082166"/>
            <a:ext cx="10176574" cy="6472553"/>
          </p:xfrm>
          <a:graphic>
            <a:graphicData uri="http://schemas.openxmlformats.org/drawingml/2006/chart">
              <c:chart xmlns:c="http://schemas.openxmlformats.org/drawingml/2006/chart" xmlns:r="http://schemas.openxmlformats.org/officeDocument/2006/relationships" r:id="rId6"/>
            </a:graphicData>
          </a:graphic>
        </p:graphicFrame>
        <p:sp>
          <p:nvSpPr>
            <p:cNvPr id="52" name="Content Placeholder 1"/>
            <p:cNvSpPr txBox="1">
              <a:spLocks/>
            </p:cNvSpPr>
            <p:nvPr/>
          </p:nvSpPr>
          <p:spPr>
            <a:xfrm>
              <a:off x="1318792" y="3885978"/>
              <a:ext cx="10225136" cy="667766"/>
            </a:xfrm>
            <a:prstGeom prst="rect">
              <a:avLst/>
            </a:prstGeom>
          </p:spPr>
          <p:txBody>
            <a:bodyPr/>
            <a:lstStyle>
              <a:lvl1pPr marL="1117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1pPr>
              <a:lvl2pPr marL="15621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2pPr>
              <a:lvl3pPr marL="2006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3pPr>
              <a:lvl4pPr marL="24511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4pPr>
              <a:lvl5pPr marL="2895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7500" indent="0" algn="ctr" defTabSz="913526">
                <a:buClr>
                  <a:srgbClr val="0C5EA7"/>
                </a:buClr>
                <a:buNone/>
              </a:pPr>
              <a:r>
                <a:rPr lang="en-US" sz="3200" b="1" dirty="0" smtClean="0">
                  <a:solidFill>
                    <a:srgbClr val="174489"/>
                  </a:solidFill>
                  <a:latin typeface="Calibri" charset="0"/>
                  <a:ea typeface="Calibri" charset="0"/>
                  <a:cs typeface="Calibri" charset="0"/>
                </a:rPr>
                <a:t> </a:t>
              </a:r>
              <a:r>
                <a:rPr lang="en-US" sz="3200" b="1" dirty="0" err="1" smtClean="0">
                  <a:solidFill>
                    <a:srgbClr val="174489"/>
                  </a:solidFill>
                  <a:latin typeface="Calibri" charset="0"/>
                  <a:ea typeface="Calibri" charset="0"/>
                  <a:cs typeface="Calibri" charset="0"/>
                </a:rPr>
                <a:t>Electrolyser</a:t>
              </a:r>
              <a:r>
                <a:rPr lang="en-US" sz="3200" b="1" dirty="0" smtClean="0">
                  <a:solidFill>
                    <a:srgbClr val="174489"/>
                  </a:solidFill>
                  <a:latin typeface="Calibri" charset="0"/>
                  <a:ea typeface="Calibri" charset="0"/>
                  <a:cs typeface="Calibri" charset="0"/>
                </a:rPr>
                <a:t> Demo Projects</a:t>
              </a:r>
              <a:endParaRPr lang="en-US" sz="3200" b="1" dirty="0">
                <a:solidFill>
                  <a:srgbClr val="174489"/>
                </a:solidFill>
                <a:latin typeface="Calibri" charset="0"/>
                <a:ea typeface="Calibri" charset="0"/>
                <a:cs typeface="Calibri" charset="0"/>
              </a:endParaRPr>
            </a:p>
          </p:txBody>
        </p:sp>
      </p:grpSp>
      <p:pic>
        <p:nvPicPr>
          <p:cNvPr id="46" name="Content Placeholder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895581" y="3386038"/>
            <a:ext cx="671211" cy="770406"/>
          </a:xfrm>
          <a:prstGeom prst="rect">
            <a:avLst/>
          </a:prstGeom>
        </p:spPr>
      </p:pic>
      <p:sp>
        <p:nvSpPr>
          <p:cNvPr id="45" name="Content Placeholder 6"/>
          <p:cNvSpPr txBox="1">
            <a:spLocks/>
          </p:cNvSpPr>
          <p:nvPr/>
        </p:nvSpPr>
        <p:spPr>
          <a:xfrm>
            <a:off x="5002847" y="12538243"/>
            <a:ext cx="4122204" cy="1137634"/>
          </a:xfrm>
          <a:prstGeom prst="rect">
            <a:avLst/>
          </a:prstGeom>
        </p:spPr>
        <p:txBody>
          <a:bodyPr/>
          <a:lstStyle>
            <a:lvl1pPr marL="317500" indent="0" algn="l" rtl="0" fontAlgn="base">
              <a:spcBef>
                <a:spcPts val="5200"/>
              </a:spcBef>
              <a:spcAft>
                <a:spcPct val="0"/>
              </a:spcAft>
              <a:buSzPct val="171000"/>
              <a:buFont typeface="Gill Sans" charset="0"/>
              <a:buNone/>
              <a:defRPr sz="3200" kern="1200" baseline="0">
                <a:solidFill>
                  <a:srgbClr val="004494"/>
                </a:solidFill>
                <a:latin typeface="DIN Condensed" charset="0"/>
                <a:ea typeface="DIN Condensed" charset="0"/>
                <a:cs typeface="DIN Condensed" charset="0"/>
                <a:sym typeface="Gill Sans" charset="0"/>
              </a:defRPr>
            </a:lvl1pPr>
            <a:lvl2pPr marL="762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2pPr>
            <a:lvl3pPr marL="1206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3pPr>
            <a:lvl4pPr marL="16510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4pPr>
            <a:lvl5pPr marL="2095500" indent="0" algn="l" rtl="0" fontAlgn="base">
              <a:spcBef>
                <a:spcPts val="5200"/>
              </a:spcBef>
              <a:spcAft>
                <a:spcPct val="0"/>
              </a:spcAft>
              <a:buSzPct val="171000"/>
              <a:buFont typeface="Gill Sans" charset="0"/>
              <a:buNone/>
              <a:defRPr sz="5600" kern="1200">
                <a:solidFill>
                  <a:srgbClr val="174489"/>
                </a:solidFill>
                <a:latin typeface="DIN Condensed" charset="0"/>
                <a:ea typeface="DIN Condensed" charset="0"/>
                <a:cs typeface="DIN Condensed" charset="0"/>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 marR="0" lvl="0" indent="0" algn="l" defTabSz="914400" rtl="0" eaLnBrk="1" fontAlgn="base" latinLnBrk="0" hangingPunct="1">
              <a:lnSpc>
                <a:spcPct val="100000"/>
              </a:lnSpc>
              <a:spcBef>
                <a:spcPts val="600"/>
              </a:spcBef>
              <a:spcAft>
                <a:spcPct val="0"/>
              </a:spcAft>
              <a:buClrTx/>
              <a:buSzPct val="171000"/>
              <a:buFont typeface="Gill Sans" charset="0"/>
              <a:buNone/>
              <a:tabLst>
                <a:tab pos="1176338" algn="r"/>
                <a:tab pos="1350963" algn="l"/>
              </a:tabLst>
              <a:defRPr/>
            </a:pPr>
            <a:r>
              <a:rPr lang="en-US" sz="6000" b="1" dirty="0" smtClean="0">
                <a:latin typeface="Calibri" charset="0"/>
                <a:ea typeface="Calibri" charset="0"/>
                <a:cs typeface="Calibri" charset="0"/>
              </a:rPr>
              <a:t>	</a:t>
            </a:r>
            <a:r>
              <a:rPr lang="en-US" sz="4400" b="1" dirty="0" smtClean="0">
                <a:latin typeface="Calibri" charset="0"/>
                <a:ea typeface="Calibri" charset="0"/>
                <a:cs typeface="Calibri" charset="0"/>
              </a:rPr>
              <a:t>31 	P</a:t>
            </a:r>
            <a:r>
              <a:rPr kumimoji="0" lang="en-US" sz="4400" b="1" i="0" u="none" strike="noStrike" kern="1200" cap="none" spc="0" normalizeH="0" baseline="0" noProof="0" dirty="0" err="1" smtClean="0">
                <a:ln>
                  <a:noFill/>
                </a:ln>
                <a:solidFill>
                  <a:srgbClr val="004494"/>
                </a:solidFill>
                <a:effectLst/>
                <a:uLnTx/>
                <a:uFillTx/>
                <a:latin typeface="Calibri" charset="0"/>
                <a:ea typeface="Calibri" charset="0"/>
                <a:cs typeface="Calibri" charset="0"/>
                <a:sym typeface="Gill Sans" charset="0"/>
              </a:rPr>
              <a:t>roj</a:t>
            </a:r>
            <a:r>
              <a:rPr lang="en-US" sz="4400" b="1" dirty="0" err="1" smtClean="0">
                <a:latin typeface="Calibri" charset="0"/>
                <a:ea typeface="Calibri" charset="0"/>
                <a:cs typeface="Calibri" charset="0"/>
              </a:rPr>
              <a:t>ects</a:t>
            </a:r>
            <a:endParaRPr kumimoji="0" lang="en-US" sz="4400" b="1" i="0" u="none" strike="noStrike" kern="1200" cap="none" spc="0" normalizeH="0" baseline="0" noProof="0" dirty="0">
              <a:ln>
                <a:noFill/>
              </a:ln>
              <a:solidFill>
                <a:srgbClr val="004494"/>
              </a:solidFill>
              <a:effectLst/>
              <a:uLnTx/>
              <a:uFillTx/>
              <a:latin typeface="Calibri" charset="0"/>
              <a:ea typeface="Calibri" charset="0"/>
              <a:cs typeface="Calibri" charset="0"/>
              <a:sym typeface="Gill Sans" charset="0"/>
            </a:endParaRPr>
          </a:p>
        </p:txBody>
      </p:sp>
      <p:sp>
        <p:nvSpPr>
          <p:cNvPr id="34" name="Content Placeholder 3"/>
          <p:cNvSpPr>
            <a:spLocks noGrp="1"/>
          </p:cNvSpPr>
          <p:nvPr>
            <p:ph sz="quarter" idx="21"/>
          </p:nvPr>
        </p:nvSpPr>
        <p:spPr>
          <a:xfrm>
            <a:off x="1102768" y="1671169"/>
            <a:ext cx="20234248" cy="492443"/>
          </a:xfrm>
        </p:spPr>
        <p:txBody>
          <a:bodyPr/>
          <a:lstStyle/>
          <a:p>
            <a:r>
              <a:rPr lang="en-US" dirty="0" smtClean="0"/>
              <a:t>The </a:t>
            </a:r>
            <a:r>
              <a:rPr lang="en-US" dirty="0"/>
              <a:t>potential of Hydrogen </a:t>
            </a:r>
            <a:r>
              <a:rPr lang="en-US" dirty="0" smtClean="0"/>
              <a:t>for </a:t>
            </a:r>
            <a:r>
              <a:rPr lang="en-US" dirty="0"/>
              <a:t>the greening of </a:t>
            </a:r>
            <a:r>
              <a:rPr lang="en-US" dirty="0" smtClean="0"/>
              <a:t>industry has lead to fast capacity increase and cost reduction</a:t>
            </a:r>
            <a:endParaRPr lang="en-US" dirty="0"/>
          </a:p>
        </p:txBody>
      </p:sp>
      <mc:AlternateContent xmlns:mc="http://schemas.openxmlformats.org/markup-compatibility/2006" xmlns:cx1="http://schemas.microsoft.com/office/drawing/2015/9/8/chartex">
        <mc:Choice Requires="cx1">
          <p:graphicFrame>
            <p:nvGraphicFramePr>
              <p:cNvPr id="31" name="Chart 30"/>
              <p:cNvGraphicFramePr/>
              <p:nvPr>
                <p:extLst/>
              </p:nvPr>
            </p:nvGraphicFramePr>
            <p:xfrm>
              <a:off x="1155653" y="3185592"/>
              <a:ext cx="11866373" cy="9327080"/>
            </p:xfrm>
            <a:graphic>
              <a:graphicData uri="http://schemas.microsoft.com/office/drawing/2014/chartex">
                <cx:chart xmlns:cx="http://schemas.microsoft.com/office/drawing/2014/chartex" xmlns:r="http://schemas.openxmlformats.org/officeDocument/2006/relationships" r:id="rId8"/>
              </a:graphicData>
            </a:graphic>
          </p:graphicFrame>
        </mc:Choice>
        <mc:Fallback xmlns="">
          <p:pic>
            <p:nvPicPr>
              <p:cNvPr id="31" name="Chart 30"/>
              <p:cNvPicPr>
                <a:picLocks noGrp="1" noRot="1" noChangeAspect="1" noMove="1" noResize="1" noEditPoints="1" noAdjustHandles="1" noChangeArrowheads="1" noChangeShapeType="1"/>
              </p:cNvPicPr>
              <p:nvPr/>
            </p:nvPicPr>
            <p:blipFill>
              <a:blip r:embed="rId9"/>
              <a:stretch>
                <a:fillRect/>
              </a:stretch>
            </p:blipFill>
            <p:spPr>
              <a:xfrm>
                <a:off x="1155653" y="3185592"/>
                <a:ext cx="11866373" cy="9327080"/>
              </a:xfrm>
              <a:prstGeom prst="rect">
                <a:avLst/>
              </a:prstGeom>
            </p:spPr>
          </p:pic>
        </mc:Fallback>
      </mc:AlternateContent>
      <mc:AlternateContent xmlns:mc="http://schemas.openxmlformats.org/markup-compatibility/2006" xmlns:cx1="http://schemas.microsoft.com/office/drawing/2015/9/8/chartex">
        <mc:Choice Requires="cx1">
          <p:graphicFrame>
            <p:nvGraphicFramePr>
              <p:cNvPr id="24" name="Chart 23"/>
              <p:cNvGraphicFramePr/>
              <p:nvPr>
                <p:extLst>
                  <p:ext uri="{D42A27DB-BD31-4B8C-83A1-F6EECF244321}">
                    <p14:modId xmlns:p14="http://schemas.microsoft.com/office/powerpoint/2010/main" val="2853116775"/>
                  </p:ext>
                </p:extLst>
              </p:nvPr>
            </p:nvGraphicFramePr>
            <p:xfrm>
              <a:off x="718051" y="4841776"/>
              <a:ext cx="11503695" cy="7696467"/>
            </p:xfrm>
            <a:graphic>
              <a:graphicData uri="http://schemas.microsoft.com/office/drawing/2014/chartex">
                <cx:chart xmlns:cx="http://schemas.microsoft.com/office/drawing/2014/chartex" xmlns:r="http://schemas.openxmlformats.org/officeDocument/2006/relationships" r:id="rId10"/>
              </a:graphicData>
            </a:graphic>
          </p:graphicFrame>
        </mc:Choice>
        <mc:Fallback xmlns="">
          <p:pic>
            <p:nvPicPr>
              <p:cNvPr id="24" name="Chart 23"/>
              <p:cNvPicPr>
                <a:picLocks noGrp="1" noRot="1" noChangeAspect="1" noMove="1" noResize="1" noEditPoints="1" noAdjustHandles="1" noChangeArrowheads="1" noChangeShapeType="1"/>
              </p:cNvPicPr>
              <p:nvPr/>
            </p:nvPicPr>
            <p:blipFill>
              <a:blip r:embed="rId11"/>
              <a:stretch>
                <a:fillRect/>
              </a:stretch>
            </p:blipFill>
            <p:spPr>
              <a:xfrm>
                <a:off x="718051" y="4841776"/>
                <a:ext cx="11503695" cy="7696467"/>
              </a:xfrm>
              <a:prstGeom prst="rect">
                <a:avLst/>
              </a:prstGeom>
            </p:spPr>
          </p:pic>
        </mc:Fallback>
      </mc:AlternateContent>
      <p:sp>
        <p:nvSpPr>
          <p:cNvPr id="4" name="TextBox 3"/>
          <p:cNvSpPr txBox="1"/>
          <p:nvPr/>
        </p:nvSpPr>
        <p:spPr>
          <a:xfrm>
            <a:off x="5461786" y="8336066"/>
            <a:ext cx="2016224" cy="707886"/>
          </a:xfrm>
          <a:prstGeom prst="rect">
            <a:avLst/>
          </a:prstGeom>
          <a:noFill/>
        </p:spPr>
        <p:txBody>
          <a:bodyPr wrap="square" rtlCol="0" anchor="ctr">
            <a:spAutoFit/>
          </a:bodyPr>
          <a:lstStyle/>
          <a:p>
            <a:pPr algn="r"/>
            <a:r>
              <a:rPr lang="en-US" sz="4000" b="1" dirty="0" smtClean="0">
                <a:solidFill>
                  <a:srgbClr val="004494"/>
                </a:solidFill>
              </a:rPr>
              <a:t>103 M€</a:t>
            </a:r>
            <a:endParaRPr lang="en-GB" sz="4000" b="1" dirty="0">
              <a:solidFill>
                <a:srgbClr val="004494"/>
              </a:solidFill>
            </a:endParaRPr>
          </a:p>
        </p:txBody>
      </p:sp>
      <p:sp>
        <p:nvSpPr>
          <p:cNvPr id="25" name="Content Placeholder 1"/>
          <p:cNvSpPr txBox="1">
            <a:spLocks/>
          </p:cNvSpPr>
          <p:nvPr/>
        </p:nvSpPr>
        <p:spPr>
          <a:xfrm>
            <a:off x="205619" y="4894176"/>
            <a:ext cx="4937703" cy="896632"/>
          </a:xfrm>
          <a:prstGeom prst="rect">
            <a:avLst/>
          </a:prstGeom>
        </p:spPr>
        <p:txBody>
          <a:bodyPr/>
          <a:lstStyle>
            <a:lvl1pPr marL="1117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1pPr>
            <a:lvl2pPr marL="15621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2pPr>
            <a:lvl3pPr marL="2006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3pPr>
            <a:lvl4pPr marL="24511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4pPr>
            <a:lvl5pPr marL="2895600" indent="-800100" algn="l" rtl="0" fontAlgn="base">
              <a:spcBef>
                <a:spcPts val="5200"/>
              </a:spcBef>
              <a:spcAft>
                <a:spcPct val="0"/>
              </a:spcAft>
              <a:buSzPct val="171000"/>
              <a:buFont typeface="Gill Sans" charset="0"/>
              <a:buChar char="•"/>
              <a:defRPr sz="5600" kern="1200">
                <a:solidFill>
                  <a:schemeClr val="tx1"/>
                </a:solidFill>
                <a:latin typeface="+mn-lt"/>
                <a:ea typeface="+mn-ea"/>
                <a:cs typeface="+mn-cs"/>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7500" indent="0" defTabSz="913526">
              <a:spcBef>
                <a:spcPts val="0"/>
              </a:spcBef>
              <a:buClr>
                <a:srgbClr val="0C5EA7"/>
              </a:buClr>
              <a:buNone/>
            </a:pPr>
            <a:r>
              <a:rPr lang="en-US" sz="2000" b="1" dirty="0" smtClean="0">
                <a:solidFill>
                  <a:srgbClr val="174489"/>
                </a:solidFill>
                <a:latin typeface="Calibri" charset="0"/>
                <a:ea typeface="Calibri" charset="0"/>
                <a:cs typeface="Calibri" charset="0"/>
              </a:rPr>
              <a:t>RIA: Research &amp; </a:t>
            </a:r>
            <a:r>
              <a:rPr lang="en-US" sz="2000" b="1" dirty="0" err="1" smtClean="0">
                <a:solidFill>
                  <a:srgbClr val="174489"/>
                </a:solidFill>
                <a:latin typeface="Calibri" charset="0"/>
                <a:ea typeface="Calibri" charset="0"/>
                <a:cs typeface="Calibri" charset="0"/>
              </a:rPr>
              <a:t>Inovations</a:t>
            </a:r>
            <a:r>
              <a:rPr lang="en-US" sz="2000" b="1" dirty="0" smtClean="0">
                <a:solidFill>
                  <a:srgbClr val="174489"/>
                </a:solidFill>
                <a:latin typeface="Calibri" charset="0"/>
                <a:ea typeface="Calibri" charset="0"/>
                <a:cs typeface="Calibri" charset="0"/>
              </a:rPr>
              <a:t> Actions (RTD)</a:t>
            </a:r>
          </a:p>
          <a:p>
            <a:pPr marL="317500" indent="0" defTabSz="913526">
              <a:spcBef>
                <a:spcPts val="0"/>
              </a:spcBef>
              <a:buClr>
                <a:srgbClr val="0C5EA7"/>
              </a:buClr>
              <a:buNone/>
            </a:pPr>
            <a:r>
              <a:rPr lang="en-US" sz="2000" b="1" dirty="0" smtClean="0">
                <a:solidFill>
                  <a:srgbClr val="174489"/>
                </a:solidFill>
                <a:latin typeface="Calibri" charset="0"/>
                <a:ea typeface="Calibri" charset="0"/>
                <a:cs typeface="Calibri" charset="0"/>
              </a:rPr>
              <a:t>IA: Innovations Actions (Demo)</a:t>
            </a:r>
            <a:endParaRPr lang="en-US" sz="2000" b="1" dirty="0">
              <a:solidFill>
                <a:srgbClr val="174489"/>
              </a:solidFill>
              <a:latin typeface="Calibri" charset="0"/>
              <a:ea typeface="Calibri" charset="0"/>
              <a:cs typeface="Calibri" charset="0"/>
            </a:endParaRPr>
          </a:p>
        </p:txBody>
      </p:sp>
    </p:spTree>
    <p:extLst>
      <p:ext uri="{BB962C8B-B14F-4D97-AF65-F5344CB8AC3E}">
        <p14:creationId xmlns:p14="http://schemas.microsoft.com/office/powerpoint/2010/main" val="174802083"/>
      </p:ext>
    </p:extLst>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nk">
  <a:themeElements>
    <a:clrScheme name="FCH JU Color Scheme Final">
      <a:dk1>
        <a:srgbClr val="7F7F7F"/>
      </a:dk1>
      <a:lt1>
        <a:srgbClr val="FFFFFF"/>
      </a:lt1>
      <a:dk2>
        <a:srgbClr val="7F7F7F"/>
      </a:dk2>
      <a:lt2>
        <a:srgbClr val="808080"/>
      </a:lt2>
      <a:accent1>
        <a:srgbClr val="004494"/>
      </a:accent1>
      <a:accent2>
        <a:srgbClr val="0081C7"/>
      </a:accent2>
      <a:accent3>
        <a:srgbClr val="3DA7AB"/>
      </a:accent3>
      <a:accent4>
        <a:srgbClr val="FFD616"/>
      </a:accent4>
      <a:accent5>
        <a:srgbClr val="25A14D"/>
      </a:accent5>
      <a:accent6>
        <a:srgbClr val="62C4DD"/>
      </a:accent6>
      <a:hlink>
        <a:srgbClr val="009999"/>
      </a:hlink>
      <a:folHlink>
        <a:srgbClr val="99CC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smtClean="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smtClean="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ncillary services">
  <a:themeElements>
    <a:clrScheme name="ENGIE_2">
      <a:dk1>
        <a:srgbClr val="424242"/>
      </a:dk1>
      <a:lt1>
        <a:sysClr val="window" lastClr="FFFFFF"/>
      </a:lt1>
      <a:dk2>
        <a:srgbClr val="000000"/>
      </a:dk2>
      <a:lt2>
        <a:srgbClr val="B1B1B1"/>
      </a:lt2>
      <a:accent1>
        <a:srgbClr val="00AAFF"/>
      </a:accent1>
      <a:accent2>
        <a:srgbClr val="96BE0F"/>
      </a:accent2>
      <a:accent3>
        <a:srgbClr val="F07D00"/>
      </a:accent3>
      <a:accent4>
        <a:srgbClr val="E62D87"/>
      </a:accent4>
      <a:accent5>
        <a:srgbClr val="910F7D"/>
      </a:accent5>
      <a:accent6>
        <a:srgbClr val="0078BE"/>
      </a:accent6>
      <a:hlink>
        <a:srgbClr val="424242"/>
      </a:hlink>
      <a:folHlink>
        <a:srgbClr val="42424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16999</TotalTime>
  <Pages>0</Pages>
  <Words>1547</Words>
  <Characters>0</Characters>
  <Application>Microsoft Office PowerPoint</Application>
  <PresentationFormat>Custom</PresentationFormat>
  <Lines>0</Lines>
  <Paragraphs>328</Paragraphs>
  <Slides>17</Slides>
  <Notes>16</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17</vt:i4>
      </vt:variant>
    </vt:vector>
  </HeadingPairs>
  <TitlesOfParts>
    <vt:vector size="32" baseType="lpstr">
      <vt:lpstr>ＭＳ Ｐゴシック</vt:lpstr>
      <vt:lpstr>ＭＳ Ｐゴシック</vt:lpstr>
      <vt:lpstr>Arial</vt:lpstr>
      <vt:lpstr>Calibri</vt:lpstr>
      <vt:lpstr>DIN Condensed</vt:lpstr>
      <vt:lpstr>DIN Regular</vt:lpstr>
      <vt:lpstr>EUAlbertina</vt:lpstr>
      <vt:lpstr>Gill Sans</vt:lpstr>
      <vt:lpstr>Heiti SC Light</vt:lpstr>
      <vt:lpstr>Helvetica Neue Medium</vt:lpstr>
      <vt:lpstr>Times</vt:lpstr>
      <vt:lpstr>Wingdings</vt:lpstr>
      <vt:lpstr>Blank</vt:lpstr>
      <vt:lpstr>2_Custom Design</vt:lpstr>
      <vt:lpstr>ancillary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Aurelie Peters (AdGrafics Design Studio);info@adgrafics.eu</dc:creator>
  <cp:keywords/>
  <dc:description/>
  <cp:lastModifiedBy>LYMPEROPOULOS Nikolaos ( FCH )</cp:lastModifiedBy>
  <cp:revision>1238</cp:revision>
  <cp:lastPrinted>2018-11-12T17:37:21Z</cp:lastPrinted>
  <dcterms:modified xsi:type="dcterms:W3CDTF">2019-02-07T17:36:18Z</dcterms:modified>
</cp:coreProperties>
</file>