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charts/chart1.xml" ContentType="application/vnd.openxmlformats-officedocument.drawingml.chart+xml"/>
  <Override PartName="/ppt/charts/chart2.xml" ContentType="application/vnd.openxmlformats-officedocument.drawingml.chart+xml"/>
  <Override PartName="/ppt/comments/comment2.xml" ContentType="application/vnd.openxmlformats-officedocument.presentationml.comments+xml"/>
  <Override PartName="/ppt/comments/comment3.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2" r:id="rId2"/>
  </p:sldMasterIdLst>
  <p:notesMasterIdLst>
    <p:notesMasterId r:id="rId27"/>
  </p:notesMasterIdLst>
  <p:handoutMasterIdLst>
    <p:handoutMasterId r:id="rId28"/>
  </p:handoutMasterIdLst>
  <p:sldIdLst>
    <p:sldId id="283" r:id="rId3"/>
    <p:sldId id="432" r:id="rId4"/>
    <p:sldId id="433" r:id="rId5"/>
    <p:sldId id="435" r:id="rId6"/>
    <p:sldId id="437" r:id="rId7"/>
    <p:sldId id="438" r:id="rId8"/>
    <p:sldId id="430" r:id="rId9"/>
    <p:sldId id="445" r:id="rId10"/>
    <p:sldId id="441" r:id="rId11"/>
    <p:sldId id="468" r:id="rId12"/>
    <p:sldId id="442" r:id="rId13"/>
    <p:sldId id="462" r:id="rId14"/>
    <p:sldId id="469" r:id="rId15"/>
    <p:sldId id="459" r:id="rId16"/>
    <p:sldId id="431" r:id="rId17"/>
    <p:sldId id="465" r:id="rId18"/>
    <p:sldId id="466" r:id="rId19"/>
    <p:sldId id="463" r:id="rId20"/>
    <p:sldId id="467" r:id="rId21"/>
    <p:sldId id="446" r:id="rId22"/>
    <p:sldId id="447" r:id="rId23"/>
    <p:sldId id="410" r:id="rId24"/>
    <p:sldId id="439" r:id="rId25"/>
    <p:sldId id="426" r:id="rId26"/>
  </p:sldIdLst>
  <p:sldSz cx="12192000" cy="6858000"/>
  <p:notesSz cx="7099300" cy="102346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15:guide id="1" orient="horz" pos="3223">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rién Gracia Sierra" initials="LGS" lastIdx="5" clrIdx="0">
    <p:extLst/>
  </p:cmAuthor>
  <p:cmAuthor id="2" name="Pedro Casero Cabezón" initials="PCC"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0220" autoAdjust="0"/>
  </p:normalViewPr>
  <p:slideViewPr>
    <p:cSldViewPr>
      <p:cViewPr varScale="1">
        <p:scale>
          <a:sx n="78" d="100"/>
          <a:sy n="78" d="100"/>
        </p:scale>
        <p:origin x="-77" y="-216"/>
      </p:cViewPr>
      <p:guideLst>
        <p:guide orient="horz" pos="2160"/>
        <p:guide pos="3840"/>
      </p:guideLst>
    </p:cSldViewPr>
  </p:slideViewPr>
  <p:notesTextViewPr>
    <p:cViewPr>
      <p:scale>
        <a:sx n="3" d="2"/>
        <a:sy n="3" d="2"/>
      </p:scale>
      <p:origin x="0" y="0"/>
    </p:cViewPr>
  </p:notesTextViewPr>
  <p:notesViewPr>
    <p:cSldViewPr>
      <p:cViewPr varScale="1">
        <p:scale>
          <a:sx n="75" d="100"/>
          <a:sy n="75" d="100"/>
        </p:scale>
        <p:origin x="4032" y="54"/>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srvhiar2012\Proyectos\16_02_ELY4OFF\Proyecto\Desarrollo\WP5\7.%20Commissioning\tests\2018_11_28_15_30_16.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srvhiar2012\Proyectos\16_02_ELY4OFF\Proyecto\Difusi&#243;n\CONGRESOS\3.%20WHEC%2017-6-18\Conference\Calculation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Total Power (W</a:t>
            </a:r>
            <a:r>
              <a:rPr lang="en-US" dirty="0" smtClean="0"/>
              <a:t>) - 28 Nov 2019, Huesca</a:t>
            </a:r>
            <a:endParaRPr lang="en-US" dirty="0"/>
          </a:p>
        </c:rich>
      </c:tx>
      <c:layout/>
      <c:overlay val="0"/>
      <c:spPr>
        <a:noFill/>
        <a:ln>
          <a:noFill/>
        </a:ln>
        <a:effectLst/>
      </c:spPr>
    </c:title>
    <c:autoTitleDeleted val="0"/>
    <c:plotArea>
      <c:layout/>
      <c:scatterChart>
        <c:scatterStyle val="smoothMarker"/>
        <c:varyColors val="0"/>
        <c:ser>
          <c:idx val="0"/>
          <c:order val="0"/>
          <c:tx>
            <c:strRef>
              <c:f>'2018_11_28_15_30_16'!$DV$1</c:f>
              <c:strCache>
                <c:ptCount val="1"/>
                <c:pt idx="0">
                  <c:v>Total Power (W)</c:v>
                </c:pt>
              </c:strCache>
            </c:strRef>
          </c:tx>
          <c:spPr>
            <a:ln w="31750" cap="rnd">
              <a:solidFill>
                <a:schemeClr val="accent1"/>
              </a:solidFill>
              <a:round/>
            </a:ln>
            <a:effectLst/>
          </c:spPr>
          <c:marker>
            <c:symbol val="none"/>
          </c:marker>
          <c:xVal>
            <c:numRef>
              <c:f>'2018_11_28_15_30_16'!$A$2:$A$1391</c:f>
              <c:numCache>
                <c:formatCode>h:mm:ss</c:formatCode>
                <c:ptCount val="1390"/>
                <c:pt idx="0">
                  <c:v>0.64603009259259259</c:v>
                </c:pt>
                <c:pt idx="1">
                  <c:v>0.64604166666666674</c:v>
                </c:pt>
                <c:pt idx="2">
                  <c:v>0.64605324074074078</c:v>
                </c:pt>
                <c:pt idx="3">
                  <c:v>0.64606481481481481</c:v>
                </c:pt>
                <c:pt idx="4">
                  <c:v>0.64607638888888885</c:v>
                </c:pt>
                <c:pt idx="5">
                  <c:v>0.64608796296296289</c:v>
                </c:pt>
                <c:pt idx="6">
                  <c:v>0.64609953703703704</c:v>
                </c:pt>
                <c:pt idx="7">
                  <c:v>0.64611111111111108</c:v>
                </c:pt>
                <c:pt idx="8">
                  <c:v>0.64612268518518523</c:v>
                </c:pt>
                <c:pt idx="9">
                  <c:v>0.64613425925925927</c:v>
                </c:pt>
                <c:pt idx="10">
                  <c:v>0.64614583333333331</c:v>
                </c:pt>
                <c:pt idx="11">
                  <c:v>0.64615740740740735</c:v>
                </c:pt>
                <c:pt idx="12">
                  <c:v>0.6461689814814815</c:v>
                </c:pt>
                <c:pt idx="13">
                  <c:v>0.64618055555555554</c:v>
                </c:pt>
                <c:pt idx="14">
                  <c:v>0.64619212962962969</c:v>
                </c:pt>
                <c:pt idx="15">
                  <c:v>0.64620370370370372</c:v>
                </c:pt>
                <c:pt idx="16">
                  <c:v>0.64621527777777776</c:v>
                </c:pt>
                <c:pt idx="17">
                  <c:v>0.6462268518518518</c:v>
                </c:pt>
                <c:pt idx="18">
                  <c:v>0.64623842592592595</c:v>
                </c:pt>
                <c:pt idx="19">
                  <c:v>0.64624999999999999</c:v>
                </c:pt>
                <c:pt idx="20">
                  <c:v>0.64626157407407414</c:v>
                </c:pt>
                <c:pt idx="21">
                  <c:v>0.64627314814814818</c:v>
                </c:pt>
                <c:pt idx="22">
                  <c:v>0.64628472222222222</c:v>
                </c:pt>
                <c:pt idx="23">
                  <c:v>0.64629629629629626</c:v>
                </c:pt>
                <c:pt idx="24">
                  <c:v>0.6463078703703703</c:v>
                </c:pt>
                <c:pt idx="25">
                  <c:v>0.64631944444444445</c:v>
                </c:pt>
                <c:pt idx="26">
                  <c:v>0.64633101851851849</c:v>
                </c:pt>
                <c:pt idx="27">
                  <c:v>0.64634259259259264</c:v>
                </c:pt>
                <c:pt idx="28">
                  <c:v>0.64635416666666667</c:v>
                </c:pt>
                <c:pt idx="29">
                  <c:v>0.64636574074074071</c:v>
                </c:pt>
                <c:pt idx="30">
                  <c:v>0.64637731481481475</c:v>
                </c:pt>
                <c:pt idx="31">
                  <c:v>0.6463888888888889</c:v>
                </c:pt>
                <c:pt idx="32">
                  <c:v>0.64640046296296294</c:v>
                </c:pt>
                <c:pt idx="33">
                  <c:v>0.64641203703703709</c:v>
                </c:pt>
                <c:pt idx="34">
                  <c:v>0.64642361111111113</c:v>
                </c:pt>
                <c:pt idx="35">
                  <c:v>0.64643518518518517</c:v>
                </c:pt>
                <c:pt idx="36">
                  <c:v>0.64644675925925921</c:v>
                </c:pt>
                <c:pt idx="37">
                  <c:v>0.64645833333333336</c:v>
                </c:pt>
                <c:pt idx="38">
                  <c:v>0.6464699074074074</c:v>
                </c:pt>
                <c:pt idx="39">
                  <c:v>0.64648148148148155</c:v>
                </c:pt>
                <c:pt idx="40">
                  <c:v>0.64649305555555558</c:v>
                </c:pt>
                <c:pt idx="41">
                  <c:v>0.64650462962962962</c:v>
                </c:pt>
                <c:pt idx="42">
                  <c:v>0.64651620370370366</c:v>
                </c:pt>
                <c:pt idx="43">
                  <c:v>0.64652777777777781</c:v>
                </c:pt>
                <c:pt idx="44">
                  <c:v>0.64653935185185185</c:v>
                </c:pt>
                <c:pt idx="45">
                  <c:v>0.646550925925926</c:v>
                </c:pt>
                <c:pt idx="46">
                  <c:v>0.64656250000000004</c:v>
                </c:pt>
                <c:pt idx="47">
                  <c:v>0.64657407407407408</c:v>
                </c:pt>
                <c:pt idx="48">
                  <c:v>0.64658564814814812</c:v>
                </c:pt>
                <c:pt idx="49">
                  <c:v>0.64659722222222216</c:v>
                </c:pt>
                <c:pt idx="50">
                  <c:v>0.64660879629629631</c:v>
                </c:pt>
                <c:pt idx="51">
                  <c:v>0.64662037037037035</c:v>
                </c:pt>
                <c:pt idx="52">
                  <c:v>0.6466319444444445</c:v>
                </c:pt>
                <c:pt idx="53">
                  <c:v>0.64664351851851853</c:v>
                </c:pt>
                <c:pt idx="54">
                  <c:v>0.64665509259259257</c:v>
                </c:pt>
                <c:pt idx="55">
                  <c:v>0.64666666666666661</c:v>
                </c:pt>
                <c:pt idx="56">
                  <c:v>0.64667824074074076</c:v>
                </c:pt>
                <c:pt idx="57">
                  <c:v>0.6466898148148148</c:v>
                </c:pt>
                <c:pt idx="58">
                  <c:v>0.64670138888888895</c:v>
                </c:pt>
                <c:pt idx="59">
                  <c:v>0.64671296296296299</c:v>
                </c:pt>
                <c:pt idx="60">
                  <c:v>0.64672453703703703</c:v>
                </c:pt>
                <c:pt idx="61">
                  <c:v>0.64673611111111107</c:v>
                </c:pt>
                <c:pt idx="62">
                  <c:v>0.64675925925925926</c:v>
                </c:pt>
                <c:pt idx="63">
                  <c:v>0.64675925925925926</c:v>
                </c:pt>
                <c:pt idx="64">
                  <c:v>0.64678240740740744</c:v>
                </c:pt>
                <c:pt idx="65">
                  <c:v>0.64678240740740744</c:v>
                </c:pt>
                <c:pt idx="66">
                  <c:v>0.64680555555555552</c:v>
                </c:pt>
                <c:pt idx="67">
                  <c:v>0.64680555555555552</c:v>
                </c:pt>
                <c:pt idx="68">
                  <c:v>0.64681712962962956</c:v>
                </c:pt>
                <c:pt idx="69">
                  <c:v>0.64684027777777775</c:v>
                </c:pt>
                <c:pt idx="70">
                  <c:v>0.6468518518518519</c:v>
                </c:pt>
                <c:pt idx="71">
                  <c:v>0.64686342592592594</c:v>
                </c:pt>
                <c:pt idx="72">
                  <c:v>0.64686342592592594</c:v>
                </c:pt>
                <c:pt idx="73">
                  <c:v>0.64688657407407402</c:v>
                </c:pt>
                <c:pt idx="74">
                  <c:v>0.64688657407407402</c:v>
                </c:pt>
                <c:pt idx="75">
                  <c:v>0.64690972222222221</c:v>
                </c:pt>
                <c:pt idx="76">
                  <c:v>0.64692129629629636</c:v>
                </c:pt>
                <c:pt idx="77">
                  <c:v>0.64693287037037039</c:v>
                </c:pt>
                <c:pt idx="78">
                  <c:v>0.64694444444444443</c:v>
                </c:pt>
                <c:pt idx="79">
                  <c:v>0.64695601851851847</c:v>
                </c:pt>
                <c:pt idx="80">
                  <c:v>0.64696759259259262</c:v>
                </c:pt>
                <c:pt idx="81">
                  <c:v>0.64697916666666666</c:v>
                </c:pt>
                <c:pt idx="82">
                  <c:v>0.64699074074074081</c:v>
                </c:pt>
                <c:pt idx="83">
                  <c:v>0.64700231481481485</c:v>
                </c:pt>
                <c:pt idx="84">
                  <c:v>0.64701388888888889</c:v>
                </c:pt>
                <c:pt idx="85">
                  <c:v>0.64702546296296293</c:v>
                </c:pt>
                <c:pt idx="86">
                  <c:v>0.64703703703703697</c:v>
                </c:pt>
                <c:pt idx="87">
                  <c:v>0.64704861111111112</c:v>
                </c:pt>
                <c:pt idx="88">
                  <c:v>0.64706018518518515</c:v>
                </c:pt>
                <c:pt idx="89">
                  <c:v>0.6470717592592593</c:v>
                </c:pt>
                <c:pt idx="90">
                  <c:v>0.64708333333333334</c:v>
                </c:pt>
                <c:pt idx="91">
                  <c:v>0.64709490740740738</c:v>
                </c:pt>
                <c:pt idx="92">
                  <c:v>0.64710648148148142</c:v>
                </c:pt>
                <c:pt idx="93">
                  <c:v>0.64711805555555557</c:v>
                </c:pt>
                <c:pt idx="94">
                  <c:v>0.64712962962962961</c:v>
                </c:pt>
                <c:pt idx="95">
                  <c:v>0.64714120370370376</c:v>
                </c:pt>
                <c:pt idx="96">
                  <c:v>0.6471527777777778</c:v>
                </c:pt>
                <c:pt idx="97">
                  <c:v>0.64716435185185184</c:v>
                </c:pt>
                <c:pt idx="98">
                  <c:v>0.64717592592592588</c:v>
                </c:pt>
                <c:pt idx="99">
                  <c:v>0.64718750000000003</c:v>
                </c:pt>
                <c:pt idx="100">
                  <c:v>0.64719907407407407</c:v>
                </c:pt>
                <c:pt idx="101">
                  <c:v>0.64721064814814822</c:v>
                </c:pt>
                <c:pt idx="102">
                  <c:v>0.64722222222222225</c:v>
                </c:pt>
                <c:pt idx="103">
                  <c:v>0.64723379629629629</c:v>
                </c:pt>
                <c:pt idx="104">
                  <c:v>0.64724537037037033</c:v>
                </c:pt>
                <c:pt idx="105">
                  <c:v>0.64725694444444437</c:v>
                </c:pt>
                <c:pt idx="106">
                  <c:v>0.64726851851851852</c:v>
                </c:pt>
                <c:pt idx="107">
                  <c:v>0.64728009259259256</c:v>
                </c:pt>
                <c:pt idx="108">
                  <c:v>0.64729166666666671</c:v>
                </c:pt>
                <c:pt idx="109">
                  <c:v>0.64730324074074075</c:v>
                </c:pt>
                <c:pt idx="110">
                  <c:v>0.64731481481481479</c:v>
                </c:pt>
                <c:pt idx="111">
                  <c:v>0.64732638888888883</c:v>
                </c:pt>
                <c:pt idx="112">
                  <c:v>0.64733796296296298</c:v>
                </c:pt>
                <c:pt idx="113">
                  <c:v>0.64734953703703701</c:v>
                </c:pt>
                <c:pt idx="114">
                  <c:v>0.64736111111111116</c:v>
                </c:pt>
                <c:pt idx="115">
                  <c:v>0.6473726851851852</c:v>
                </c:pt>
                <c:pt idx="116">
                  <c:v>0.64738425925925924</c:v>
                </c:pt>
                <c:pt idx="117">
                  <c:v>0.64739583333333328</c:v>
                </c:pt>
                <c:pt idx="118">
                  <c:v>0.64740740740740743</c:v>
                </c:pt>
                <c:pt idx="119">
                  <c:v>0.64741898148148147</c:v>
                </c:pt>
                <c:pt idx="120">
                  <c:v>0.64743055555555562</c:v>
                </c:pt>
                <c:pt idx="121">
                  <c:v>0.64744212962962966</c:v>
                </c:pt>
                <c:pt idx="122">
                  <c:v>0.6474537037037037</c:v>
                </c:pt>
                <c:pt idx="123">
                  <c:v>0.64746527777777774</c:v>
                </c:pt>
                <c:pt idx="124">
                  <c:v>0.64747685185185189</c:v>
                </c:pt>
                <c:pt idx="125">
                  <c:v>0.64748842592592593</c:v>
                </c:pt>
                <c:pt idx="126">
                  <c:v>0.64749999999999996</c:v>
                </c:pt>
                <c:pt idx="127">
                  <c:v>0.64751157407407411</c:v>
                </c:pt>
                <c:pt idx="128">
                  <c:v>0.64752314814814815</c:v>
                </c:pt>
                <c:pt idx="129">
                  <c:v>0.64753472222222219</c:v>
                </c:pt>
                <c:pt idx="130">
                  <c:v>0.64754629629629623</c:v>
                </c:pt>
                <c:pt idx="131">
                  <c:v>0.64755787037037038</c:v>
                </c:pt>
                <c:pt idx="132">
                  <c:v>0.64756944444444442</c:v>
                </c:pt>
                <c:pt idx="133">
                  <c:v>0.64758101851851857</c:v>
                </c:pt>
                <c:pt idx="134">
                  <c:v>0.64759259259259261</c:v>
                </c:pt>
                <c:pt idx="135">
                  <c:v>0.64760416666666665</c:v>
                </c:pt>
                <c:pt idx="136">
                  <c:v>0.64761574074074069</c:v>
                </c:pt>
                <c:pt idx="137">
                  <c:v>0.64762731481481484</c:v>
                </c:pt>
                <c:pt idx="138">
                  <c:v>0.64763888888888888</c:v>
                </c:pt>
                <c:pt idx="139">
                  <c:v>0.64765046296296302</c:v>
                </c:pt>
                <c:pt idx="140">
                  <c:v>0.64766203703703706</c:v>
                </c:pt>
                <c:pt idx="141">
                  <c:v>0.6476736111111111</c:v>
                </c:pt>
                <c:pt idx="142">
                  <c:v>0.64768518518518514</c:v>
                </c:pt>
                <c:pt idx="143">
                  <c:v>0.64769675925925929</c:v>
                </c:pt>
                <c:pt idx="144">
                  <c:v>0.64770833333333333</c:v>
                </c:pt>
                <c:pt idx="145">
                  <c:v>0.64771990740740748</c:v>
                </c:pt>
                <c:pt idx="146">
                  <c:v>0.64773148148148152</c:v>
                </c:pt>
                <c:pt idx="147">
                  <c:v>0.64774305555555556</c:v>
                </c:pt>
                <c:pt idx="148">
                  <c:v>0.6477546296296296</c:v>
                </c:pt>
                <c:pt idx="149">
                  <c:v>0.64776620370370364</c:v>
                </c:pt>
                <c:pt idx="150">
                  <c:v>0.64778935185185182</c:v>
                </c:pt>
                <c:pt idx="151">
                  <c:v>0.64778935185185182</c:v>
                </c:pt>
                <c:pt idx="152">
                  <c:v>0.64780092592592597</c:v>
                </c:pt>
                <c:pt idx="153">
                  <c:v>0.64781250000000001</c:v>
                </c:pt>
                <c:pt idx="154">
                  <c:v>0.64783564814814809</c:v>
                </c:pt>
                <c:pt idx="155">
                  <c:v>0.64784722222222224</c:v>
                </c:pt>
                <c:pt idx="156">
                  <c:v>0.64784722222222224</c:v>
                </c:pt>
                <c:pt idx="157">
                  <c:v>0.64787037037037043</c:v>
                </c:pt>
                <c:pt idx="158">
                  <c:v>0.64788194444444447</c:v>
                </c:pt>
                <c:pt idx="159">
                  <c:v>0.64788194444444447</c:v>
                </c:pt>
                <c:pt idx="160">
                  <c:v>0.64789351851851851</c:v>
                </c:pt>
                <c:pt idx="161">
                  <c:v>0.64790509259259255</c:v>
                </c:pt>
                <c:pt idx="162">
                  <c:v>0.64792824074074074</c:v>
                </c:pt>
                <c:pt idx="163">
                  <c:v>0.64793981481481489</c:v>
                </c:pt>
                <c:pt idx="164">
                  <c:v>0.64795138888888892</c:v>
                </c:pt>
                <c:pt idx="165">
                  <c:v>0.64796296296296296</c:v>
                </c:pt>
                <c:pt idx="166">
                  <c:v>0.647974537037037</c:v>
                </c:pt>
                <c:pt idx="167">
                  <c:v>0.64798611111111104</c:v>
                </c:pt>
                <c:pt idx="168">
                  <c:v>0.64799768518518519</c:v>
                </c:pt>
                <c:pt idx="169">
                  <c:v>0.64800925925925923</c:v>
                </c:pt>
                <c:pt idx="170">
                  <c:v>0.64802083333333338</c:v>
                </c:pt>
                <c:pt idx="171">
                  <c:v>0.64803240740740742</c:v>
                </c:pt>
                <c:pt idx="172">
                  <c:v>0.64804398148148146</c:v>
                </c:pt>
                <c:pt idx="173">
                  <c:v>0.6480555555555555</c:v>
                </c:pt>
                <c:pt idx="174">
                  <c:v>0.64806712962962965</c:v>
                </c:pt>
                <c:pt idx="175">
                  <c:v>0.64807870370370368</c:v>
                </c:pt>
                <c:pt idx="176">
                  <c:v>0.64809027777777783</c:v>
                </c:pt>
                <c:pt idx="177">
                  <c:v>0.64810185185185187</c:v>
                </c:pt>
                <c:pt idx="178">
                  <c:v>0.64810185185185187</c:v>
                </c:pt>
                <c:pt idx="179">
                  <c:v>0.64812499999999995</c:v>
                </c:pt>
                <c:pt idx="180">
                  <c:v>0.6481365740740741</c:v>
                </c:pt>
                <c:pt idx="181">
                  <c:v>0.64814814814814814</c:v>
                </c:pt>
                <c:pt idx="182">
                  <c:v>0.64815972222222229</c:v>
                </c:pt>
                <c:pt idx="183">
                  <c:v>0.64817129629629633</c:v>
                </c:pt>
                <c:pt idx="184">
                  <c:v>0.64818287037037037</c:v>
                </c:pt>
                <c:pt idx="185">
                  <c:v>0.64819444444444441</c:v>
                </c:pt>
                <c:pt idx="186">
                  <c:v>0.64820601851851845</c:v>
                </c:pt>
                <c:pt idx="187">
                  <c:v>0.6482175925925926</c:v>
                </c:pt>
                <c:pt idx="188">
                  <c:v>0.64822916666666663</c:v>
                </c:pt>
                <c:pt idx="189">
                  <c:v>0.64824074074074078</c:v>
                </c:pt>
                <c:pt idx="190">
                  <c:v>0.64825231481481482</c:v>
                </c:pt>
                <c:pt idx="191">
                  <c:v>0.64826388888888886</c:v>
                </c:pt>
                <c:pt idx="192">
                  <c:v>0.6482754629629629</c:v>
                </c:pt>
                <c:pt idx="193">
                  <c:v>0.64828703703703705</c:v>
                </c:pt>
                <c:pt idx="194">
                  <c:v>0.64829861111111109</c:v>
                </c:pt>
                <c:pt idx="195">
                  <c:v>0.64831018518518524</c:v>
                </c:pt>
                <c:pt idx="196">
                  <c:v>0.64832175925925928</c:v>
                </c:pt>
                <c:pt idx="197">
                  <c:v>0.64833333333333332</c:v>
                </c:pt>
                <c:pt idx="198">
                  <c:v>0.64834490740740736</c:v>
                </c:pt>
                <c:pt idx="199">
                  <c:v>0.64835648148148151</c:v>
                </c:pt>
                <c:pt idx="200">
                  <c:v>0.64836805555555554</c:v>
                </c:pt>
                <c:pt idx="201">
                  <c:v>0.64837962962962969</c:v>
                </c:pt>
                <c:pt idx="202">
                  <c:v>0.64839120370370373</c:v>
                </c:pt>
                <c:pt idx="203">
                  <c:v>0.64840277777777777</c:v>
                </c:pt>
                <c:pt idx="204">
                  <c:v>0.64841435185185181</c:v>
                </c:pt>
                <c:pt idx="205">
                  <c:v>0.64842592592592596</c:v>
                </c:pt>
                <c:pt idx="206">
                  <c:v>0.6484375</c:v>
                </c:pt>
                <c:pt idx="207">
                  <c:v>0.64844907407407404</c:v>
                </c:pt>
                <c:pt idx="208">
                  <c:v>0.64846064814814819</c:v>
                </c:pt>
                <c:pt idx="209">
                  <c:v>0.64847222222222223</c:v>
                </c:pt>
                <c:pt idx="210">
                  <c:v>0.64848379629629627</c:v>
                </c:pt>
                <c:pt idx="211">
                  <c:v>0.64849537037037031</c:v>
                </c:pt>
                <c:pt idx="212">
                  <c:v>0.64850694444444446</c:v>
                </c:pt>
                <c:pt idx="213">
                  <c:v>0.64851851851851849</c:v>
                </c:pt>
                <c:pt idx="214">
                  <c:v>0.64853009259259264</c:v>
                </c:pt>
                <c:pt idx="215">
                  <c:v>0.64854166666666668</c:v>
                </c:pt>
                <c:pt idx="216">
                  <c:v>0.64855324074074072</c:v>
                </c:pt>
                <c:pt idx="217">
                  <c:v>0.64856481481481476</c:v>
                </c:pt>
                <c:pt idx="218">
                  <c:v>0.64857638888888891</c:v>
                </c:pt>
                <c:pt idx="219">
                  <c:v>0.64858796296296295</c:v>
                </c:pt>
                <c:pt idx="220">
                  <c:v>0.6485995370370371</c:v>
                </c:pt>
                <c:pt idx="221">
                  <c:v>0.64861111111111114</c:v>
                </c:pt>
                <c:pt idx="222">
                  <c:v>0.64862268518518518</c:v>
                </c:pt>
                <c:pt idx="223">
                  <c:v>0.64863425925925922</c:v>
                </c:pt>
                <c:pt idx="224">
                  <c:v>0.64864583333333337</c:v>
                </c:pt>
                <c:pt idx="225">
                  <c:v>0.6486574074074074</c:v>
                </c:pt>
                <c:pt idx="226">
                  <c:v>0.64866898148148155</c:v>
                </c:pt>
                <c:pt idx="227">
                  <c:v>0.64868055555555559</c:v>
                </c:pt>
                <c:pt idx="228">
                  <c:v>0.64869212962962963</c:v>
                </c:pt>
                <c:pt idx="229">
                  <c:v>0.64870370370370367</c:v>
                </c:pt>
                <c:pt idx="230">
                  <c:v>0.64871527777777771</c:v>
                </c:pt>
                <c:pt idx="231">
                  <c:v>0.64872685185185186</c:v>
                </c:pt>
                <c:pt idx="232">
                  <c:v>0.64875000000000005</c:v>
                </c:pt>
                <c:pt idx="233">
                  <c:v>0.64875000000000005</c:v>
                </c:pt>
                <c:pt idx="234">
                  <c:v>0.64876157407407409</c:v>
                </c:pt>
                <c:pt idx="235">
                  <c:v>0.64878472222222217</c:v>
                </c:pt>
                <c:pt idx="236">
                  <c:v>0.64878472222222217</c:v>
                </c:pt>
                <c:pt idx="237">
                  <c:v>0.64879629629629632</c:v>
                </c:pt>
                <c:pt idx="238">
                  <c:v>0.64880787037037035</c:v>
                </c:pt>
                <c:pt idx="239">
                  <c:v>0.6488194444444445</c:v>
                </c:pt>
                <c:pt idx="240">
                  <c:v>0.64883101851851854</c:v>
                </c:pt>
                <c:pt idx="241">
                  <c:v>0.64884259259259258</c:v>
                </c:pt>
                <c:pt idx="242">
                  <c:v>0.64885416666666662</c:v>
                </c:pt>
                <c:pt idx="243">
                  <c:v>0.64886574074074077</c:v>
                </c:pt>
                <c:pt idx="244">
                  <c:v>0.64887731481481481</c:v>
                </c:pt>
                <c:pt idx="245">
                  <c:v>0.64888888888888896</c:v>
                </c:pt>
                <c:pt idx="246">
                  <c:v>0.648900462962963</c:v>
                </c:pt>
                <c:pt idx="247">
                  <c:v>0.64891203703703704</c:v>
                </c:pt>
                <c:pt idx="248">
                  <c:v>0.64892361111111108</c:v>
                </c:pt>
                <c:pt idx="249">
                  <c:v>0.64893518518518511</c:v>
                </c:pt>
                <c:pt idx="250">
                  <c:v>0.6489583333333333</c:v>
                </c:pt>
                <c:pt idx="251">
                  <c:v>0.6489583333333333</c:v>
                </c:pt>
                <c:pt idx="252">
                  <c:v>0.64896990740740745</c:v>
                </c:pt>
                <c:pt idx="253">
                  <c:v>0.64898148148148149</c:v>
                </c:pt>
                <c:pt idx="254">
                  <c:v>0.64900462962962957</c:v>
                </c:pt>
                <c:pt idx="255">
                  <c:v>0.64900462962962957</c:v>
                </c:pt>
                <c:pt idx="256">
                  <c:v>0.64901620370370372</c:v>
                </c:pt>
                <c:pt idx="257">
                  <c:v>0.64902777777777776</c:v>
                </c:pt>
                <c:pt idx="258">
                  <c:v>0.64905092592592595</c:v>
                </c:pt>
                <c:pt idx="259">
                  <c:v>0.64905092592592595</c:v>
                </c:pt>
                <c:pt idx="260">
                  <c:v>0.64906249999999999</c:v>
                </c:pt>
                <c:pt idx="261">
                  <c:v>0.64907407407407403</c:v>
                </c:pt>
                <c:pt idx="262">
                  <c:v>0.64909722222222221</c:v>
                </c:pt>
                <c:pt idx="263">
                  <c:v>0.64909722222222221</c:v>
                </c:pt>
                <c:pt idx="264">
                  <c:v>0.64910879629629636</c:v>
                </c:pt>
                <c:pt idx="265">
                  <c:v>0.64913194444444444</c:v>
                </c:pt>
                <c:pt idx="266">
                  <c:v>0.64914351851851848</c:v>
                </c:pt>
                <c:pt idx="267">
                  <c:v>0.64915509259259252</c:v>
                </c:pt>
                <c:pt idx="268">
                  <c:v>0.64916666666666667</c:v>
                </c:pt>
                <c:pt idx="269">
                  <c:v>0.64917824074074071</c:v>
                </c:pt>
                <c:pt idx="270">
                  <c:v>0.64918981481481486</c:v>
                </c:pt>
                <c:pt idx="271">
                  <c:v>0.6492013888888889</c:v>
                </c:pt>
                <c:pt idx="272">
                  <c:v>0.64921296296296294</c:v>
                </c:pt>
                <c:pt idx="273">
                  <c:v>0.64922453703703698</c:v>
                </c:pt>
                <c:pt idx="274">
                  <c:v>0.64923611111111112</c:v>
                </c:pt>
                <c:pt idx="275">
                  <c:v>0.64924768518518516</c:v>
                </c:pt>
                <c:pt idx="276">
                  <c:v>0.64925925925925931</c:v>
                </c:pt>
                <c:pt idx="277">
                  <c:v>0.64927083333333335</c:v>
                </c:pt>
                <c:pt idx="278">
                  <c:v>0.64928240740740739</c:v>
                </c:pt>
                <c:pt idx="279">
                  <c:v>0.64929398148148143</c:v>
                </c:pt>
                <c:pt idx="280">
                  <c:v>0.64930555555555558</c:v>
                </c:pt>
                <c:pt idx="281">
                  <c:v>0.64931712962962962</c:v>
                </c:pt>
                <c:pt idx="282">
                  <c:v>0.64932870370370377</c:v>
                </c:pt>
                <c:pt idx="283">
                  <c:v>0.64934027777777781</c:v>
                </c:pt>
                <c:pt idx="284">
                  <c:v>0.64935185185185185</c:v>
                </c:pt>
                <c:pt idx="285">
                  <c:v>0.64936342592592589</c:v>
                </c:pt>
                <c:pt idx="286">
                  <c:v>0.64937500000000004</c:v>
                </c:pt>
                <c:pt idx="287">
                  <c:v>0.64938657407407407</c:v>
                </c:pt>
                <c:pt idx="288">
                  <c:v>0.64939814814814811</c:v>
                </c:pt>
                <c:pt idx="289">
                  <c:v>0.64939814814814811</c:v>
                </c:pt>
                <c:pt idx="290">
                  <c:v>0.64940972222222226</c:v>
                </c:pt>
                <c:pt idx="291">
                  <c:v>0.64943287037037034</c:v>
                </c:pt>
                <c:pt idx="292">
                  <c:v>0.64943287037037034</c:v>
                </c:pt>
                <c:pt idx="293">
                  <c:v>0.64945601851851853</c:v>
                </c:pt>
                <c:pt idx="294">
                  <c:v>0.64946759259259257</c:v>
                </c:pt>
                <c:pt idx="295">
                  <c:v>0.64947916666666672</c:v>
                </c:pt>
                <c:pt idx="296">
                  <c:v>0.64949074074074076</c:v>
                </c:pt>
                <c:pt idx="297">
                  <c:v>0.6495023148148148</c:v>
                </c:pt>
                <c:pt idx="298">
                  <c:v>0.64951388888888884</c:v>
                </c:pt>
                <c:pt idx="299">
                  <c:v>0.64952546296296299</c:v>
                </c:pt>
                <c:pt idx="300">
                  <c:v>0.64953703703703702</c:v>
                </c:pt>
                <c:pt idx="301">
                  <c:v>0.64954861111111117</c:v>
                </c:pt>
                <c:pt idx="302">
                  <c:v>0.64956018518518521</c:v>
                </c:pt>
                <c:pt idx="303">
                  <c:v>0.64957175925925925</c:v>
                </c:pt>
                <c:pt idx="304">
                  <c:v>0.64958333333333329</c:v>
                </c:pt>
                <c:pt idx="305">
                  <c:v>0.64959490740740744</c:v>
                </c:pt>
                <c:pt idx="306">
                  <c:v>0.64960648148148148</c:v>
                </c:pt>
                <c:pt idx="307">
                  <c:v>0.64961805555555563</c:v>
                </c:pt>
                <c:pt idx="308">
                  <c:v>0.64962962962962967</c:v>
                </c:pt>
                <c:pt idx="309">
                  <c:v>0.64964120370370371</c:v>
                </c:pt>
                <c:pt idx="310">
                  <c:v>0.64965277777777775</c:v>
                </c:pt>
                <c:pt idx="311">
                  <c:v>0.64966435185185178</c:v>
                </c:pt>
                <c:pt idx="312">
                  <c:v>0.64967592592592593</c:v>
                </c:pt>
                <c:pt idx="313">
                  <c:v>0.64968749999999997</c:v>
                </c:pt>
                <c:pt idx="314">
                  <c:v>0.64969907407407412</c:v>
                </c:pt>
                <c:pt idx="315">
                  <c:v>0.64971064814814816</c:v>
                </c:pt>
                <c:pt idx="316">
                  <c:v>0.6497222222222222</c:v>
                </c:pt>
                <c:pt idx="317">
                  <c:v>0.64973379629629624</c:v>
                </c:pt>
                <c:pt idx="318">
                  <c:v>0.64974537037037039</c:v>
                </c:pt>
                <c:pt idx="319">
                  <c:v>0.64975694444444443</c:v>
                </c:pt>
                <c:pt idx="320">
                  <c:v>0.64976851851851858</c:v>
                </c:pt>
                <c:pt idx="321">
                  <c:v>0.64978009259259262</c:v>
                </c:pt>
                <c:pt idx="322">
                  <c:v>0.64979166666666666</c:v>
                </c:pt>
                <c:pt idx="323">
                  <c:v>0.6498032407407407</c:v>
                </c:pt>
                <c:pt idx="324">
                  <c:v>0.64981481481481485</c:v>
                </c:pt>
                <c:pt idx="325">
                  <c:v>0.64982638888888888</c:v>
                </c:pt>
                <c:pt idx="326">
                  <c:v>0.64983796296296303</c:v>
                </c:pt>
                <c:pt idx="327">
                  <c:v>0.64984953703703707</c:v>
                </c:pt>
                <c:pt idx="328">
                  <c:v>0.64986111111111111</c:v>
                </c:pt>
                <c:pt idx="329">
                  <c:v>0.64987268518518515</c:v>
                </c:pt>
                <c:pt idx="330">
                  <c:v>0.64988425925925919</c:v>
                </c:pt>
                <c:pt idx="331">
                  <c:v>0.64989583333333334</c:v>
                </c:pt>
                <c:pt idx="332">
                  <c:v>0.64990740740740738</c:v>
                </c:pt>
                <c:pt idx="333">
                  <c:v>0.64991898148148153</c:v>
                </c:pt>
                <c:pt idx="334">
                  <c:v>0.64993055555555557</c:v>
                </c:pt>
                <c:pt idx="335">
                  <c:v>0.64994212962962961</c:v>
                </c:pt>
                <c:pt idx="336">
                  <c:v>0.64995370370370364</c:v>
                </c:pt>
                <c:pt idx="337">
                  <c:v>0.64996527777777779</c:v>
                </c:pt>
                <c:pt idx="338">
                  <c:v>0.64997685185185183</c:v>
                </c:pt>
                <c:pt idx="339">
                  <c:v>0.65</c:v>
                </c:pt>
                <c:pt idx="340">
                  <c:v>0.65</c:v>
                </c:pt>
                <c:pt idx="341">
                  <c:v>0.65001157407407406</c:v>
                </c:pt>
                <c:pt idx="342">
                  <c:v>0.6500231481481481</c:v>
                </c:pt>
                <c:pt idx="343">
                  <c:v>0.65003472222222225</c:v>
                </c:pt>
                <c:pt idx="344">
                  <c:v>0.65005787037037044</c:v>
                </c:pt>
                <c:pt idx="345">
                  <c:v>0.65006944444444448</c:v>
                </c:pt>
                <c:pt idx="346">
                  <c:v>0.65006944444444448</c:v>
                </c:pt>
                <c:pt idx="347">
                  <c:v>0.65009259259259256</c:v>
                </c:pt>
                <c:pt idx="348">
                  <c:v>0.65009259259259256</c:v>
                </c:pt>
                <c:pt idx="349">
                  <c:v>0.65010416666666659</c:v>
                </c:pt>
                <c:pt idx="350">
                  <c:v>0.65011574074074074</c:v>
                </c:pt>
                <c:pt idx="351">
                  <c:v>0.65012731481481478</c:v>
                </c:pt>
                <c:pt idx="352">
                  <c:v>0.65015046296296297</c:v>
                </c:pt>
                <c:pt idx="353">
                  <c:v>0.65016203703703701</c:v>
                </c:pt>
                <c:pt idx="354">
                  <c:v>0.65017361111111105</c:v>
                </c:pt>
                <c:pt idx="355">
                  <c:v>0.6501851851851852</c:v>
                </c:pt>
                <c:pt idx="356">
                  <c:v>0.65019675925925924</c:v>
                </c:pt>
                <c:pt idx="357">
                  <c:v>0.65020833333333339</c:v>
                </c:pt>
                <c:pt idx="358">
                  <c:v>0.65021990740740743</c:v>
                </c:pt>
                <c:pt idx="359">
                  <c:v>0.65021990740740743</c:v>
                </c:pt>
                <c:pt idx="360">
                  <c:v>0.65023148148148147</c:v>
                </c:pt>
                <c:pt idx="361">
                  <c:v>0.65025462962962965</c:v>
                </c:pt>
                <c:pt idx="362">
                  <c:v>0.65026620370370369</c:v>
                </c:pt>
                <c:pt idx="363">
                  <c:v>0.65027777777777784</c:v>
                </c:pt>
                <c:pt idx="364">
                  <c:v>0.65028935185185188</c:v>
                </c:pt>
                <c:pt idx="365">
                  <c:v>0.65030092592592592</c:v>
                </c:pt>
                <c:pt idx="366">
                  <c:v>0.65031249999999996</c:v>
                </c:pt>
                <c:pt idx="367">
                  <c:v>0.65032407407407411</c:v>
                </c:pt>
                <c:pt idx="368">
                  <c:v>0.65033564814814815</c:v>
                </c:pt>
                <c:pt idx="369">
                  <c:v>0.65034722222222219</c:v>
                </c:pt>
                <c:pt idx="370">
                  <c:v>0.65035879629629634</c:v>
                </c:pt>
                <c:pt idx="371">
                  <c:v>0.65037037037037038</c:v>
                </c:pt>
                <c:pt idx="372">
                  <c:v>0.65038194444444442</c:v>
                </c:pt>
                <c:pt idx="373">
                  <c:v>0.65039351851851845</c:v>
                </c:pt>
                <c:pt idx="374">
                  <c:v>0.6504050925925926</c:v>
                </c:pt>
                <c:pt idx="375">
                  <c:v>0.65041666666666664</c:v>
                </c:pt>
                <c:pt idx="376">
                  <c:v>0.65042824074074079</c:v>
                </c:pt>
                <c:pt idx="377">
                  <c:v>0.65043981481481483</c:v>
                </c:pt>
                <c:pt idx="378">
                  <c:v>0.65045138888888887</c:v>
                </c:pt>
                <c:pt idx="379">
                  <c:v>0.65046296296296291</c:v>
                </c:pt>
                <c:pt idx="380">
                  <c:v>0.65047453703703706</c:v>
                </c:pt>
                <c:pt idx="381">
                  <c:v>0.6504861111111111</c:v>
                </c:pt>
                <c:pt idx="382">
                  <c:v>0.65049768518518525</c:v>
                </c:pt>
                <c:pt idx="383">
                  <c:v>0.65050925925925929</c:v>
                </c:pt>
                <c:pt idx="384">
                  <c:v>0.65052083333333333</c:v>
                </c:pt>
                <c:pt idx="385">
                  <c:v>0.65053240740740736</c:v>
                </c:pt>
                <c:pt idx="386">
                  <c:v>0.65054398148148151</c:v>
                </c:pt>
                <c:pt idx="387">
                  <c:v>0.65055555555555555</c:v>
                </c:pt>
                <c:pt idx="388">
                  <c:v>0.6505671296296297</c:v>
                </c:pt>
                <c:pt idx="389">
                  <c:v>0.65057870370370374</c:v>
                </c:pt>
                <c:pt idx="390">
                  <c:v>0.65059027777777778</c:v>
                </c:pt>
                <c:pt idx="391">
                  <c:v>0.65060185185185182</c:v>
                </c:pt>
                <c:pt idx="392">
                  <c:v>0.65061342592592586</c:v>
                </c:pt>
                <c:pt idx="393">
                  <c:v>0.65062500000000001</c:v>
                </c:pt>
                <c:pt idx="394">
                  <c:v>0.65063657407407405</c:v>
                </c:pt>
                <c:pt idx="395">
                  <c:v>0.6506481481481482</c:v>
                </c:pt>
                <c:pt idx="396">
                  <c:v>0.65065972222222224</c:v>
                </c:pt>
                <c:pt idx="397">
                  <c:v>0.65067129629629628</c:v>
                </c:pt>
                <c:pt idx="398">
                  <c:v>0.65068287037037031</c:v>
                </c:pt>
                <c:pt idx="399">
                  <c:v>0.65069444444444446</c:v>
                </c:pt>
                <c:pt idx="400">
                  <c:v>0.6507060185185185</c:v>
                </c:pt>
                <c:pt idx="401">
                  <c:v>0.65071759259259265</c:v>
                </c:pt>
                <c:pt idx="402">
                  <c:v>0.65072916666666669</c:v>
                </c:pt>
                <c:pt idx="403">
                  <c:v>0.65074074074074073</c:v>
                </c:pt>
                <c:pt idx="404">
                  <c:v>0.65075231481481477</c:v>
                </c:pt>
                <c:pt idx="405">
                  <c:v>0.65076388888888892</c:v>
                </c:pt>
                <c:pt idx="406">
                  <c:v>0.65077546296296296</c:v>
                </c:pt>
                <c:pt idx="407">
                  <c:v>0.65078703703703711</c:v>
                </c:pt>
                <c:pt idx="408">
                  <c:v>0.65079861111111115</c:v>
                </c:pt>
                <c:pt idx="409">
                  <c:v>0.65081018518518519</c:v>
                </c:pt>
                <c:pt idx="410">
                  <c:v>0.65082175925925922</c:v>
                </c:pt>
                <c:pt idx="411">
                  <c:v>0.65083333333333326</c:v>
                </c:pt>
                <c:pt idx="412">
                  <c:v>0.65084490740740741</c:v>
                </c:pt>
                <c:pt idx="413">
                  <c:v>0.65085648148148145</c:v>
                </c:pt>
                <c:pt idx="414">
                  <c:v>0.6508680555555556</c:v>
                </c:pt>
                <c:pt idx="415">
                  <c:v>0.65087962962962964</c:v>
                </c:pt>
                <c:pt idx="416">
                  <c:v>0.65089120370370368</c:v>
                </c:pt>
                <c:pt idx="417">
                  <c:v>0.65090277777777772</c:v>
                </c:pt>
                <c:pt idx="418">
                  <c:v>0.65091435185185187</c:v>
                </c:pt>
                <c:pt idx="419">
                  <c:v>0.65092592592592591</c:v>
                </c:pt>
                <c:pt idx="420">
                  <c:v>0.65093750000000006</c:v>
                </c:pt>
                <c:pt idx="421">
                  <c:v>0.6509490740740741</c:v>
                </c:pt>
                <c:pt idx="422">
                  <c:v>0.65096064814814814</c:v>
                </c:pt>
                <c:pt idx="423">
                  <c:v>0.65097222222222217</c:v>
                </c:pt>
                <c:pt idx="424">
                  <c:v>0.65098379629629632</c:v>
                </c:pt>
                <c:pt idx="425">
                  <c:v>0.65099537037037036</c:v>
                </c:pt>
                <c:pt idx="426">
                  <c:v>0.65100694444444451</c:v>
                </c:pt>
                <c:pt idx="427">
                  <c:v>0.65101851851851855</c:v>
                </c:pt>
                <c:pt idx="428">
                  <c:v>0.65103009259259259</c:v>
                </c:pt>
                <c:pt idx="429">
                  <c:v>0.65104166666666663</c:v>
                </c:pt>
                <c:pt idx="430">
                  <c:v>0.65105324074074067</c:v>
                </c:pt>
                <c:pt idx="431">
                  <c:v>0.65107638888888886</c:v>
                </c:pt>
                <c:pt idx="432">
                  <c:v>0.65108796296296301</c:v>
                </c:pt>
                <c:pt idx="433">
                  <c:v>0.65109953703703705</c:v>
                </c:pt>
                <c:pt idx="434">
                  <c:v>0.65111111111111108</c:v>
                </c:pt>
                <c:pt idx="435">
                  <c:v>0.65112268518518512</c:v>
                </c:pt>
                <c:pt idx="436">
                  <c:v>0.65113425925925927</c:v>
                </c:pt>
                <c:pt idx="437">
                  <c:v>0.65114583333333331</c:v>
                </c:pt>
                <c:pt idx="438">
                  <c:v>0.65115740740740746</c:v>
                </c:pt>
                <c:pt idx="439">
                  <c:v>0.6511689814814815</c:v>
                </c:pt>
                <c:pt idx="440">
                  <c:v>0.65118055555555554</c:v>
                </c:pt>
                <c:pt idx="441">
                  <c:v>0.65119212962962958</c:v>
                </c:pt>
                <c:pt idx="442">
                  <c:v>0.65120370370370373</c:v>
                </c:pt>
                <c:pt idx="443">
                  <c:v>0.65121527777777777</c:v>
                </c:pt>
                <c:pt idx="444">
                  <c:v>0.65122685185185192</c:v>
                </c:pt>
                <c:pt idx="445">
                  <c:v>0.65123842592592596</c:v>
                </c:pt>
                <c:pt idx="446">
                  <c:v>0.65125</c:v>
                </c:pt>
                <c:pt idx="447">
                  <c:v>0.65126157407407403</c:v>
                </c:pt>
                <c:pt idx="448">
                  <c:v>0.65127314814814818</c:v>
                </c:pt>
                <c:pt idx="449">
                  <c:v>0.65128472222222222</c:v>
                </c:pt>
                <c:pt idx="450">
                  <c:v>0.65129629629629626</c:v>
                </c:pt>
                <c:pt idx="451">
                  <c:v>0.65130787037037041</c:v>
                </c:pt>
                <c:pt idx="452">
                  <c:v>0.65131944444444445</c:v>
                </c:pt>
                <c:pt idx="453">
                  <c:v>0.65133101851851849</c:v>
                </c:pt>
                <c:pt idx="454">
                  <c:v>0.65134259259259253</c:v>
                </c:pt>
                <c:pt idx="455">
                  <c:v>0.65135416666666668</c:v>
                </c:pt>
                <c:pt idx="456">
                  <c:v>0.65136574074074072</c:v>
                </c:pt>
                <c:pt idx="457">
                  <c:v>0.65137731481481487</c:v>
                </c:pt>
                <c:pt idx="458">
                  <c:v>0.65138888888888891</c:v>
                </c:pt>
                <c:pt idx="459">
                  <c:v>0.65140046296296295</c:v>
                </c:pt>
                <c:pt idx="460">
                  <c:v>0.65141203703703698</c:v>
                </c:pt>
                <c:pt idx="461">
                  <c:v>0.65142361111111113</c:v>
                </c:pt>
                <c:pt idx="462">
                  <c:v>0.65143518518518517</c:v>
                </c:pt>
                <c:pt idx="463">
                  <c:v>0.65144675925925932</c:v>
                </c:pt>
                <c:pt idx="464">
                  <c:v>0.65145833333333336</c:v>
                </c:pt>
                <c:pt idx="465">
                  <c:v>0.6514699074074074</c:v>
                </c:pt>
                <c:pt idx="466">
                  <c:v>0.65148148148148144</c:v>
                </c:pt>
                <c:pt idx="467">
                  <c:v>0.65149305555555559</c:v>
                </c:pt>
                <c:pt idx="468">
                  <c:v>0.65150462962962963</c:v>
                </c:pt>
                <c:pt idx="469">
                  <c:v>0.65151620370370367</c:v>
                </c:pt>
                <c:pt idx="470">
                  <c:v>0.65152777777777782</c:v>
                </c:pt>
                <c:pt idx="471">
                  <c:v>0.65153935185185186</c:v>
                </c:pt>
                <c:pt idx="472">
                  <c:v>0.65155092592592589</c:v>
                </c:pt>
                <c:pt idx="473">
                  <c:v>0.65156249999999993</c:v>
                </c:pt>
                <c:pt idx="474">
                  <c:v>0.65157407407407408</c:v>
                </c:pt>
                <c:pt idx="475">
                  <c:v>0.65158564814814812</c:v>
                </c:pt>
                <c:pt idx="476">
                  <c:v>0.65159722222222227</c:v>
                </c:pt>
                <c:pt idx="477">
                  <c:v>0.65160879629629631</c:v>
                </c:pt>
                <c:pt idx="478">
                  <c:v>0.65162037037037035</c:v>
                </c:pt>
                <c:pt idx="479">
                  <c:v>0.65163194444444439</c:v>
                </c:pt>
                <c:pt idx="480">
                  <c:v>0.65164351851851854</c:v>
                </c:pt>
                <c:pt idx="481">
                  <c:v>0.65165509259259258</c:v>
                </c:pt>
                <c:pt idx="482">
                  <c:v>0.65166666666666673</c:v>
                </c:pt>
                <c:pt idx="483">
                  <c:v>0.65167824074074077</c:v>
                </c:pt>
                <c:pt idx="484">
                  <c:v>0.65168981481481481</c:v>
                </c:pt>
                <c:pt idx="485">
                  <c:v>0.65170138888888884</c:v>
                </c:pt>
                <c:pt idx="486">
                  <c:v>0.65171296296296299</c:v>
                </c:pt>
                <c:pt idx="487">
                  <c:v>0.65172453703703703</c:v>
                </c:pt>
                <c:pt idx="488">
                  <c:v>0.65173611111111118</c:v>
                </c:pt>
                <c:pt idx="489">
                  <c:v>0.65174768518518522</c:v>
                </c:pt>
                <c:pt idx="490">
                  <c:v>0.65175925925925926</c:v>
                </c:pt>
                <c:pt idx="491">
                  <c:v>0.6517708333333333</c:v>
                </c:pt>
                <c:pt idx="492">
                  <c:v>0.65178240740740734</c:v>
                </c:pt>
                <c:pt idx="493">
                  <c:v>0.65179398148148149</c:v>
                </c:pt>
                <c:pt idx="494">
                  <c:v>0.65180555555555553</c:v>
                </c:pt>
                <c:pt idx="495">
                  <c:v>0.65181712962962968</c:v>
                </c:pt>
                <c:pt idx="496">
                  <c:v>0.65182870370370372</c:v>
                </c:pt>
                <c:pt idx="497">
                  <c:v>0.65184027777777775</c:v>
                </c:pt>
                <c:pt idx="498">
                  <c:v>0.65185185185185179</c:v>
                </c:pt>
                <c:pt idx="499">
                  <c:v>0.65186342592592594</c:v>
                </c:pt>
                <c:pt idx="500">
                  <c:v>0.65187499999999998</c:v>
                </c:pt>
                <c:pt idx="501">
                  <c:v>0.65188657407407413</c:v>
                </c:pt>
                <c:pt idx="502">
                  <c:v>0.65189814814814817</c:v>
                </c:pt>
                <c:pt idx="503">
                  <c:v>0.65190972222222221</c:v>
                </c:pt>
                <c:pt idx="504">
                  <c:v>0.65192129629629625</c:v>
                </c:pt>
                <c:pt idx="505">
                  <c:v>0.6519328703703704</c:v>
                </c:pt>
                <c:pt idx="506">
                  <c:v>0.65194444444444444</c:v>
                </c:pt>
                <c:pt idx="507">
                  <c:v>0.65195601851851859</c:v>
                </c:pt>
                <c:pt idx="508">
                  <c:v>0.65196759259259263</c:v>
                </c:pt>
                <c:pt idx="509">
                  <c:v>0.65197916666666667</c:v>
                </c:pt>
                <c:pt idx="510">
                  <c:v>0.6519907407407407</c:v>
                </c:pt>
                <c:pt idx="511">
                  <c:v>0.65200231481481474</c:v>
                </c:pt>
                <c:pt idx="512">
                  <c:v>0.65202546296296293</c:v>
                </c:pt>
                <c:pt idx="513">
                  <c:v>0.65202546296296293</c:v>
                </c:pt>
                <c:pt idx="514">
                  <c:v>0.65204861111111112</c:v>
                </c:pt>
                <c:pt idx="515">
                  <c:v>0.65206018518518516</c:v>
                </c:pt>
                <c:pt idx="516">
                  <c:v>0.65206018518518516</c:v>
                </c:pt>
                <c:pt idx="517">
                  <c:v>0.6520717592592592</c:v>
                </c:pt>
                <c:pt idx="518">
                  <c:v>0.65208333333333335</c:v>
                </c:pt>
                <c:pt idx="519">
                  <c:v>0.65209490740740739</c:v>
                </c:pt>
                <c:pt idx="520">
                  <c:v>0.65210648148148154</c:v>
                </c:pt>
                <c:pt idx="521">
                  <c:v>0.65211805555555558</c:v>
                </c:pt>
                <c:pt idx="522">
                  <c:v>0.65212962962962961</c:v>
                </c:pt>
                <c:pt idx="523">
                  <c:v>0.65214120370370365</c:v>
                </c:pt>
                <c:pt idx="524">
                  <c:v>0.6521527777777778</c:v>
                </c:pt>
                <c:pt idx="525">
                  <c:v>0.65217592592592599</c:v>
                </c:pt>
                <c:pt idx="526">
                  <c:v>0.65218750000000003</c:v>
                </c:pt>
                <c:pt idx="527">
                  <c:v>0.65219907407407407</c:v>
                </c:pt>
                <c:pt idx="528">
                  <c:v>0.65221064814814811</c:v>
                </c:pt>
                <c:pt idx="529">
                  <c:v>0.65221064814814811</c:v>
                </c:pt>
                <c:pt idx="530">
                  <c:v>0.6522337962962963</c:v>
                </c:pt>
                <c:pt idx="531">
                  <c:v>0.65224537037037034</c:v>
                </c:pt>
                <c:pt idx="532">
                  <c:v>0.65224537037037034</c:v>
                </c:pt>
                <c:pt idx="533">
                  <c:v>0.65225694444444449</c:v>
                </c:pt>
                <c:pt idx="534">
                  <c:v>0.65226851851851853</c:v>
                </c:pt>
                <c:pt idx="535">
                  <c:v>0.65228009259259256</c:v>
                </c:pt>
                <c:pt idx="536">
                  <c:v>0.65230324074074075</c:v>
                </c:pt>
                <c:pt idx="537">
                  <c:v>0.65230324074074075</c:v>
                </c:pt>
                <c:pt idx="538">
                  <c:v>0.65231481481481479</c:v>
                </c:pt>
                <c:pt idx="539">
                  <c:v>0.65233796296296298</c:v>
                </c:pt>
                <c:pt idx="540">
                  <c:v>0.65234953703703702</c:v>
                </c:pt>
                <c:pt idx="541">
                  <c:v>0.65234953703703702</c:v>
                </c:pt>
                <c:pt idx="542">
                  <c:v>0.65236111111111106</c:v>
                </c:pt>
                <c:pt idx="543">
                  <c:v>0.65237268518518521</c:v>
                </c:pt>
                <c:pt idx="544">
                  <c:v>0.65238425925925925</c:v>
                </c:pt>
                <c:pt idx="545">
                  <c:v>0.6523958333333334</c:v>
                </c:pt>
                <c:pt idx="546">
                  <c:v>0.65241898148148147</c:v>
                </c:pt>
                <c:pt idx="547">
                  <c:v>0.65243055555555551</c:v>
                </c:pt>
                <c:pt idx="548">
                  <c:v>0.65244212962962966</c:v>
                </c:pt>
                <c:pt idx="549">
                  <c:v>0.6524537037037037</c:v>
                </c:pt>
                <c:pt idx="550">
                  <c:v>0.6524537037037037</c:v>
                </c:pt>
                <c:pt idx="551">
                  <c:v>0.65247685185185189</c:v>
                </c:pt>
                <c:pt idx="552">
                  <c:v>0.65248842592592593</c:v>
                </c:pt>
                <c:pt idx="553">
                  <c:v>0.65248842592592593</c:v>
                </c:pt>
                <c:pt idx="554">
                  <c:v>0.65251157407407401</c:v>
                </c:pt>
                <c:pt idx="555">
                  <c:v>0.65252314814814816</c:v>
                </c:pt>
                <c:pt idx="556">
                  <c:v>0.65252314814814816</c:v>
                </c:pt>
                <c:pt idx="557">
                  <c:v>0.65254629629629635</c:v>
                </c:pt>
                <c:pt idx="558">
                  <c:v>0.65255787037037039</c:v>
                </c:pt>
                <c:pt idx="559">
                  <c:v>0.65256944444444442</c:v>
                </c:pt>
                <c:pt idx="560">
                  <c:v>0.65258101851851846</c:v>
                </c:pt>
                <c:pt idx="561">
                  <c:v>0.65259259259259261</c:v>
                </c:pt>
                <c:pt idx="562">
                  <c:v>0.65260416666666665</c:v>
                </c:pt>
                <c:pt idx="563">
                  <c:v>0.6526157407407408</c:v>
                </c:pt>
                <c:pt idx="564">
                  <c:v>0.65262731481481484</c:v>
                </c:pt>
                <c:pt idx="565">
                  <c:v>0.65263888888888888</c:v>
                </c:pt>
                <c:pt idx="566">
                  <c:v>0.65265046296296292</c:v>
                </c:pt>
                <c:pt idx="567">
                  <c:v>0.65266203703703707</c:v>
                </c:pt>
                <c:pt idx="568">
                  <c:v>0.65267361111111111</c:v>
                </c:pt>
                <c:pt idx="569">
                  <c:v>0.65268518518518526</c:v>
                </c:pt>
                <c:pt idx="570">
                  <c:v>0.6526967592592593</c:v>
                </c:pt>
                <c:pt idx="571">
                  <c:v>0.65270833333333333</c:v>
                </c:pt>
                <c:pt idx="572">
                  <c:v>0.65271990740740737</c:v>
                </c:pt>
                <c:pt idx="573">
                  <c:v>0.65273148148148141</c:v>
                </c:pt>
                <c:pt idx="574">
                  <c:v>0.65274305555555556</c:v>
                </c:pt>
                <c:pt idx="575">
                  <c:v>0.6527546296296296</c:v>
                </c:pt>
                <c:pt idx="576">
                  <c:v>0.65276620370370375</c:v>
                </c:pt>
                <c:pt idx="577">
                  <c:v>0.65277777777777779</c:v>
                </c:pt>
                <c:pt idx="578">
                  <c:v>0.65278935185185183</c:v>
                </c:pt>
                <c:pt idx="579">
                  <c:v>0.65280092592592587</c:v>
                </c:pt>
                <c:pt idx="580">
                  <c:v>0.65281250000000002</c:v>
                </c:pt>
                <c:pt idx="581">
                  <c:v>0.65282407407407406</c:v>
                </c:pt>
                <c:pt idx="582">
                  <c:v>0.65283564814814821</c:v>
                </c:pt>
                <c:pt idx="583">
                  <c:v>0.65284722222222225</c:v>
                </c:pt>
                <c:pt idx="584">
                  <c:v>0.65285879629629628</c:v>
                </c:pt>
                <c:pt idx="585">
                  <c:v>0.65287037037037032</c:v>
                </c:pt>
                <c:pt idx="586">
                  <c:v>0.65288194444444447</c:v>
                </c:pt>
                <c:pt idx="587">
                  <c:v>0.65289351851851851</c:v>
                </c:pt>
                <c:pt idx="588">
                  <c:v>0.65290509259259266</c:v>
                </c:pt>
                <c:pt idx="589">
                  <c:v>0.6529166666666667</c:v>
                </c:pt>
                <c:pt idx="590">
                  <c:v>0.65292824074074074</c:v>
                </c:pt>
                <c:pt idx="591">
                  <c:v>0.65293981481481478</c:v>
                </c:pt>
                <c:pt idx="592">
                  <c:v>0.65295138888888882</c:v>
                </c:pt>
                <c:pt idx="593">
                  <c:v>0.65296296296296297</c:v>
                </c:pt>
                <c:pt idx="594">
                  <c:v>0.65297453703703701</c:v>
                </c:pt>
                <c:pt idx="595">
                  <c:v>0.65298611111111116</c:v>
                </c:pt>
                <c:pt idx="596">
                  <c:v>0.65299768518518519</c:v>
                </c:pt>
                <c:pt idx="597">
                  <c:v>0.65300925925925923</c:v>
                </c:pt>
                <c:pt idx="598">
                  <c:v>0.65302083333333327</c:v>
                </c:pt>
                <c:pt idx="599">
                  <c:v>0.65303240740740742</c:v>
                </c:pt>
                <c:pt idx="600">
                  <c:v>0.65304398148148146</c:v>
                </c:pt>
                <c:pt idx="601">
                  <c:v>0.65305555555555561</c:v>
                </c:pt>
                <c:pt idx="602">
                  <c:v>0.65306712962962965</c:v>
                </c:pt>
                <c:pt idx="603">
                  <c:v>0.65307870370370369</c:v>
                </c:pt>
                <c:pt idx="604">
                  <c:v>0.65309027777777773</c:v>
                </c:pt>
                <c:pt idx="605">
                  <c:v>0.65310185185185188</c:v>
                </c:pt>
                <c:pt idx="606">
                  <c:v>0.65311342592592592</c:v>
                </c:pt>
                <c:pt idx="607">
                  <c:v>0.65312500000000007</c:v>
                </c:pt>
                <c:pt idx="608">
                  <c:v>0.65313657407407411</c:v>
                </c:pt>
                <c:pt idx="609">
                  <c:v>0.65314814814814814</c:v>
                </c:pt>
                <c:pt idx="610">
                  <c:v>0.65315972222222218</c:v>
                </c:pt>
                <c:pt idx="611">
                  <c:v>0.65318287037037037</c:v>
                </c:pt>
                <c:pt idx="612">
                  <c:v>0.65318287037037037</c:v>
                </c:pt>
                <c:pt idx="613">
                  <c:v>0.65320601851851856</c:v>
                </c:pt>
                <c:pt idx="614">
                  <c:v>0.65320601851851856</c:v>
                </c:pt>
                <c:pt idx="615">
                  <c:v>0.6532175925925926</c:v>
                </c:pt>
                <c:pt idx="616">
                  <c:v>0.65322916666666664</c:v>
                </c:pt>
                <c:pt idx="617">
                  <c:v>0.65324074074074068</c:v>
                </c:pt>
                <c:pt idx="618">
                  <c:v>0.65326388888888887</c:v>
                </c:pt>
                <c:pt idx="619">
                  <c:v>0.65327546296296302</c:v>
                </c:pt>
                <c:pt idx="620">
                  <c:v>0.65328703703703705</c:v>
                </c:pt>
                <c:pt idx="621">
                  <c:v>0.65328703703703705</c:v>
                </c:pt>
                <c:pt idx="622">
                  <c:v>0.65329861111111109</c:v>
                </c:pt>
                <c:pt idx="623">
                  <c:v>0.65331018518518513</c:v>
                </c:pt>
                <c:pt idx="624">
                  <c:v>0.65332175925925928</c:v>
                </c:pt>
                <c:pt idx="625">
                  <c:v>0.65334490740740747</c:v>
                </c:pt>
                <c:pt idx="626">
                  <c:v>0.65334490740740747</c:v>
                </c:pt>
                <c:pt idx="627">
                  <c:v>0.65336805555555555</c:v>
                </c:pt>
                <c:pt idx="628">
                  <c:v>0.65337962962962959</c:v>
                </c:pt>
                <c:pt idx="629">
                  <c:v>0.65339120370370374</c:v>
                </c:pt>
                <c:pt idx="630">
                  <c:v>0.65339120370370374</c:v>
                </c:pt>
                <c:pt idx="631">
                  <c:v>0.65341435185185182</c:v>
                </c:pt>
                <c:pt idx="632">
                  <c:v>0.65342592592592597</c:v>
                </c:pt>
                <c:pt idx="633">
                  <c:v>0.6534375</c:v>
                </c:pt>
                <c:pt idx="634">
                  <c:v>0.6534375</c:v>
                </c:pt>
                <c:pt idx="635">
                  <c:v>0.65346064814814808</c:v>
                </c:pt>
                <c:pt idx="636">
                  <c:v>0.65346064814814808</c:v>
                </c:pt>
                <c:pt idx="637">
                  <c:v>0.65348379629629627</c:v>
                </c:pt>
                <c:pt idx="638">
                  <c:v>0.65349537037037042</c:v>
                </c:pt>
                <c:pt idx="639">
                  <c:v>0.65350694444444446</c:v>
                </c:pt>
                <c:pt idx="640">
                  <c:v>0.6535185185185185</c:v>
                </c:pt>
                <c:pt idx="641">
                  <c:v>0.6535185185185185</c:v>
                </c:pt>
                <c:pt idx="642">
                  <c:v>0.65354166666666669</c:v>
                </c:pt>
                <c:pt idx="643">
                  <c:v>0.65354166666666669</c:v>
                </c:pt>
                <c:pt idx="644">
                  <c:v>0.65356481481481488</c:v>
                </c:pt>
                <c:pt idx="645">
                  <c:v>0.65356481481481488</c:v>
                </c:pt>
                <c:pt idx="646">
                  <c:v>0.65358796296296295</c:v>
                </c:pt>
                <c:pt idx="647">
                  <c:v>0.65359953703703699</c:v>
                </c:pt>
                <c:pt idx="648">
                  <c:v>0.65361111111111114</c:v>
                </c:pt>
                <c:pt idx="649">
                  <c:v>0.65361111111111114</c:v>
                </c:pt>
                <c:pt idx="650">
                  <c:v>0.65363425925925933</c:v>
                </c:pt>
                <c:pt idx="651">
                  <c:v>0.65364583333333337</c:v>
                </c:pt>
                <c:pt idx="652">
                  <c:v>0.65364583333333337</c:v>
                </c:pt>
                <c:pt idx="653">
                  <c:v>0.65366898148148145</c:v>
                </c:pt>
                <c:pt idx="654">
                  <c:v>0.65368055555555549</c:v>
                </c:pt>
                <c:pt idx="655">
                  <c:v>0.65369212962962964</c:v>
                </c:pt>
                <c:pt idx="656">
                  <c:v>0.65370370370370368</c:v>
                </c:pt>
                <c:pt idx="657">
                  <c:v>0.65371527777777783</c:v>
                </c:pt>
                <c:pt idx="658">
                  <c:v>0.65372685185185186</c:v>
                </c:pt>
                <c:pt idx="659">
                  <c:v>0.6537384259259259</c:v>
                </c:pt>
                <c:pt idx="660">
                  <c:v>0.65374999999999994</c:v>
                </c:pt>
                <c:pt idx="661">
                  <c:v>0.65376157407407409</c:v>
                </c:pt>
                <c:pt idx="662">
                  <c:v>0.65377314814814813</c:v>
                </c:pt>
                <c:pt idx="663">
                  <c:v>0.65378472222222228</c:v>
                </c:pt>
                <c:pt idx="664">
                  <c:v>0.65379629629629632</c:v>
                </c:pt>
                <c:pt idx="665">
                  <c:v>0.65380787037037036</c:v>
                </c:pt>
                <c:pt idx="666">
                  <c:v>0.6538194444444444</c:v>
                </c:pt>
                <c:pt idx="667">
                  <c:v>0.65383101851851855</c:v>
                </c:pt>
                <c:pt idx="668">
                  <c:v>0.65384259259259259</c:v>
                </c:pt>
                <c:pt idx="669">
                  <c:v>0.65385416666666674</c:v>
                </c:pt>
                <c:pt idx="670">
                  <c:v>0.65386574074074078</c:v>
                </c:pt>
                <c:pt idx="671">
                  <c:v>0.65387731481481481</c:v>
                </c:pt>
                <c:pt idx="672">
                  <c:v>0.65388888888888885</c:v>
                </c:pt>
                <c:pt idx="673">
                  <c:v>0.65390046296296289</c:v>
                </c:pt>
                <c:pt idx="674">
                  <c:v>0.65391203703703704</c:v>
                </c:pt>
                <c:pt idx="675">
                  <c:v>0.65392361111111108</c:v>
                </c:pt>
                <c:pt idx="676">
                  <c:v>0.65393518518518523</c:v>
                </c:pt>
                <c:pt idx="677">
                  <c:v>0.65394675925925927</c:v>
                </c:pt>
                <c:pt idx="678">
                  <c:v>0.65395833333333331</c:v>
                </c:pt>
                <c:pt idx="679">
                  <c:v>0.65396990740740735</c:v>
                </c:pt>
                <c:pt idx="680">
                  <c:v>0.6539814814814815</c:v>
                </c:pt>
                <c:pt idx="681">
                  <c:v>0.65399305555555554</c:v>
                </c:pt>
                <c:pt idx="682">
                  <c:v>0.65400462962962969</c:v>
                </c:pt>
                <c:pt idx="683">
                  <c:v>0.65401620370370372</c:v>
                </c:pt>
                <c:pt idx="684">
                  <c:v>0.65402777777777776</c:v>
                </c:pt>
                <c:pt idx="685">
                  <c:v>0.6540393518518518</c:v>
                </c:pt>
                <c:pt idx="686">
                  <c:v>0.65405092592592595</c:v>
                </c:pt>
                <c:pt idx="687">
                  <c:v>0.65406249999999999</c:v>
                </c:pt>
                <c:pt idx="688">
                  <c:v>0.65407407407407414</c:v>
                </c:pt>
                <c:pt idx="689">
                  <c:v>0.65408564814814818</c:v>
                </c:pt>
                <c:pt idx="690">
                  <c:v>0.65409722222222222</c:v>
                </c:pt>
                <c:pt idx="691">
                  <c:v>0.65410879629629626</c:v>
                </c:pt>
                <c:pt idx="692">
                  <c:v>0.6541203703703703</c:v>
                </c:pt>
                <c:pt idx="693">
                  <c:v>0.65413194444444445</c:v>
                </c:pt>
                <c:pt idx="694">
                  <c:v>0.65414351851851849</c:v>
                </c:pt>
                <c:pt idx="695">
                  <c:v>0.65415509259259264</c:v>
                </c:pt>
                <c:pt idx="696">
                  <c:v>0.65416666666666667</c:v>
                </c:pt>
                <c:pt idx="697">
                  <c:v>0.65417824074074071</c:v>
                </c:pt>
                <c:pt idx="698">
                  <c:v>0.65418981481481475</c:v>
                </c:pt>
                <c:pt idx="699">
                  <c:v>0.65421296296296294</c:v>
                </c:pt>
                <c:pt idx="700">
                  <c:v>0.65421296296296294</c:v>
                </c:pt>
                <c:pt idx="701">
                  <c:v>0.65423611111111113</c:v>
                </c:pt>
                <c:pt idx="702">
                  <c:v>0.65423611111111113</c:v>
                </c:pt>
                <c:pt idx="703">
                  <c:v>0.65425925925925921</c:v>
                </c:pt>
                <c:pt idx="704">
                  <c:v>0.65425925925925921</c:v>
                </c:pt>
                <c:pt idx="705">
                  <c:v>0.6542824074074074</c:v>
                </c:pt>
                <c:pt idx="706">
                  <c:v>0.65429398148148155</c:v>
                </c:pt>
                <c:pt idx="707">
                  <c:v>0.65430555555555558</c:v>
                </c:pt>
                <c:pt idx="708">
                  <c:v>0.65431712962962962</c:v>
                </c:pt>
                <c:pt idx="709">
                  <c:v>0.65431712962962962</c:v>
                </c:pt>
                <c:pt idx="710">
                  <c:v>0.65434027777777781</c:v>
                </c:pt>
                <c:pt idx="711">
                  <c:v>0.65435185185185185</c:v>
                </c:pt>
                <c:pt idx="712">
                  <c:v>0.65436342592592589</c:v>
                </c:pt>
                <c:pt idx="713">
                  <c:v>0.65437500000000004</c:v>
                </c:pt>
                <c:pt idx="714">
                  <c:v>0.65438657407407408</c:v>
                </c:pt>
                <c:pt idx="715">
                  <c:v>0.65439814814814812</c:v>
                </c:pt>
                <c:pt idx="716">
                  <c:v>0.65440972222222216</c:v>
                </c:pt>
                <c:pt idx="717">
                  <c:v>0.65440972222222216</c:v>
                </c:pt>
                <c:pt idx="718">
                  <c:v>0.65443287037037035</c:v>
                </c:pt>
                <c:pt idx="719">
                  <c:v>0.65443287037037035</c:v>
                </c:pt>
                <c:pt idx="720">
                  <c:v>0.65445601851851853</c:v>
                </c:pt>
                <c:pt idx="721">
                  <c:v>0.65446759259259257</c:v>
                </c:pt>
                <c:pt idx="722">
                  <c:v>0.65447916666666661</c:v>
                </c:pt>
                <c:pt idx="723">
                  <c:v>0.65449074074074076</c:v>
                </c:pt>
                <c:pt idx="724">
                  <c:v>0.6545023148148148</c:v>
                </c:pt>
                <c:pt idx="725">
                  <c:v>0.65451388888888895</c:v>
                </c:pt>
                <c:pt idx="726">
                  <c:v>0.65452546296296299</c:v>
                </c:pt>
                <c:pt idx="727">
                  <c:v>0.65453703703703703</c:v>
                </c:pt>
                <c:pt idx="728">
                  <c:v>0.65454861111111107</c:v>
                </c:pt>
                <c:pt idx="729">
                  <c:v>0.65456018518518522</c:v>
                </c:pt>
                <c:pt idx="730">
                  <c:v>0.65457175925925926</c:v>
                </c:pt>
                <c:pt idx="731">
                  <c:v>0.65458333333333341</c:v>
                </c:pt>
                <c:pt idx="732">
                  <c:v>0.65459490740740744</c:v>
                </c:pt>
                <c:pt idx="733">
                  <c:v>0.65460648148148148</c:v>
                </c:pt>
                <c:pt idx="734">
                  <c:v>0.65461805555555552</c:v>
                </c:pt>
                <c:pt idx="735">
                  <c:v>0.65462962962962956</c:v>
                </c:pt>
                <c:pt idx="736">
                  <c:v>0.65464120370370371</c:v>
                </c:pt>
                <c:pt idx="737">
                  <c:v>0.65465277777777775</c:v>
                </c:pt>
                <c:pt idx="738">
                  <c:v>0.6546643518518519</c:v>
                </c:pt>
                <c:pt idx="739">
                  <c:v>0.65467592592592594</c:v>
                </c:pt>
                <c:pt idx="740">
                  <c:v>0.65468749999999998</c:v>
                </c:pt>
                <c:pt idx="741">
                  <c:v>0.65469907407407402</c:v>
                </c:pt>
                <c:pt idx="742">
                  <c:v>0.65471064814814817</c:v>
                </c:pt>
                <c:pt idx="743">
                  <c:v>0.65472222222222221</c:v>
                </c:pt>
                <c:pt idx="744">
                  <c:v>0.65473379629629636</c:v>
                </c:pt>
                <c:pt idx="745">
                  <c:v>0.65474537037037039</c:v>
                </c:pt>
                <c:pt idx="746">
                  <c:v>0.65475694444444443</c:v>
                </c:pt>
                <c:pt idx="747">
                  <c:v>0.65476851851851847</c:v>
                </c:pt>
                <c:pt idx="748">
                  <c:v>0.65478009259259262</c:v>
                </c:pt>
                <c:pt idx="749">
                  <c:v>0.65479166666666666</c:v>
                </c:pt>
                <c:pt idx="750">
                  <c:v>0.65480324074074081</c:v>
                </c:pt>
                <c:pt idx="751">
                  <c:v>0.65481481481481485</c:v>
                </c:pt>
                <c:pt idx="752">
                  <c:v>0.65482638888888889</c:v>
                </c:pt>
                <c:pt idx="753">
                  <c:v>0.65483796296296293</c:v>
                </c:pt>
                <c:pt idx="754">
                  <c:v>0.65484953703703697</c:v>
                </c:pt>
                <c:pt idx="755">
                  <c:v>0.65486111111111112</c:v>
                </c:pt>
                <c:pt idx="756">
                  <c:v>0.65487268518518515</c:v>
                </c:pt>
                <c:pt idx="757">
                  <c:v>0.6548842592592593</c:v>
                </c:pt>
                <c:pt idx="758">
                  <c:v>0.65489583333333334</c:v>
                </c:pt>
                <c:pt idx="759">
                  <c:v>0.65490740740740738</c:v>
                </c:pt>
                <c:pt idx="760">
                  <c:v>0.65491898148148142</c:v>
                </c:pt>
                <c:pt idx="761">
                  <c:v>0.65493055555555557</c:v>
                </c:pt>
                <c:pt idx="762">
                  <c:v>0.65494212962962961</c:v>
                </c:pt>
                <c:pt idx="763">
                  <c:v>0.65495370370370376</c:v>
                </c:pt>
                <c:pt idx="764">
                  <c:v>0.6549652777777778</c:v>
                </c:pt>
                <c:pt idx="765">
                  <c:v>0.65497685185185184</c:v>
                </c:pt>
                <c:pt idx="766">
                  <c:v>0.65498842592592588</c:v>
                </c:pt>
                <c:pt idx="767">
                  <c:v>0.65500000000000003</c:v>
                </c:pt>
                <c:pt idx="768">
                  <c:v>0.65501157407407407</c:v>
                </c:pt>
                <c:pt idx="769">
                  <c:v>0.65502314814814822</c:v>
                </c:pt>
                <c:pt idx="770">
                  <c:v>0.65503472222222225</c:v>
                </c:pt>
                <c:pt idx="771">
                  <c:v>0.65504629629629629</c:v>
                </c:pt>
                <c:pt idx="772">
                  <c:v>0.65505787037037033</c:v>
                </c:pt>
                <c:pt idx="773">
                  <c:v>0.65506944444444437</c:v>
                </c:pt>
                <c:pt idx="774">
                  <c:v>0.65508101851851852</c:v>
                </c:pt>
                <c:pt idx="775">
                  <c:v>0.65509259259259256</c:v>
                </c:pt>
                <c:pt idx="776">
                  <c:v>0.65510416666666671</c:v>
                </c:pt>
                <c:pt idx="777">
                  <c:v>0.65511574074074075</c:v>
                </c:pt>
                <c:pt idx="778">
                  <c:v>0.65512731481481479</c:v>
                </c:pt>
                <c:pt idx="779">
                  <c:v>0.65513888888888883</c:v>
                </c:pt>
                <c:pt idx="780">
                  <c:v>0.65515046296296298</c:v>
                </c:pt>
                <c:pt idx="781">
                  <c:v>0.65516203703703701</c:v>
                </c:pt>
                <c:pt idx="782">
                  <c:v>0.65517361111111116</c:v>
                </c:pt>
                <c:pt idx="783">
                  <c:v>0.65519675925925924</c:v>
                </c:pt>
                <c:pt idx="784">
                  <c:v>0.65519675925925924</c:v>
                </c:pt>
                <c:pt idx="785">
                  <c:v>0.65520833333333328</c:v>
                </c:pt>
                <c:pt idx="786">
                  <c:v>0.65521990740740743</c:v>
                </c:pt>
                <c:pt idx="787">
                  <c:v>0.65523148148148147</c:v>
                </c:pt>
                <c:pt idx="788">
                  <c:v>0.65524305555555562</c:v>
                </c:pt>
                <c:pt idx="789">
                  <c:v>0.65525462962962966</c:v>
                </c:pt>
                <c:pt idx="790">
                  <c:v>0.6552662037037037</c:v>
                </c:pt>
                <c:pt idx="791">
                  <c:v>0.65528935185185189</c:v>
                </c:pt>
                <c:pt idx="792">
                  <c:v>0.65528935185185189</c:v>
                </c:pt>
                <c:pt idx="793">
                  <c:v>0.65530092592592593</c:v>
                </c:pt>
                <c:pt idx="794">
                  <c:v>0.65531249999999996</c:v>
                </c:pt>
                <c:pt idx="795">
                  <c:v>0.65533564814814815</c:v>
                </c:pt>
                <c:pt idx="796">
                  <c:v>0.65533564814814815</c:v>
                </c:pt>
                <c:pt idx="797">
                  <c:v>0.65534722222222219</c:v>
                </c:pt>
                <c:pt idx="798">
                  <c:v>0.65535879629629623</c:v>
                </c:pt>
                <c:pt idx="799">
                  <c:v>0.65538194444444442</c:v>
                </c:pt>
                <c:pt idx="800">
                  <c:v>0.65538194444444442</c:v>
                </c:pt>
                <c:pt idx="801">
                  <c:v>0.65539351851851857</c:v>
                </c:pt>
                <c:pt idx="802">
                  <c:v>0.65541666666666665</c:v>
                </c:pt>
                <c:pt idx="803">
                  <c:v>0.65542824074074069</c:v>
                </c:pt>
                <c:pt idx="804">
                  <c:v>0.65543981481481484</c:v>
                </c:pt>
                <c:pt idx="805">
                  <c:v>0.65545138888888888</c:v>
                </c:pt>
                <c:pt idx="806">
                  <c:v>0.65546296296296302</c:v>
                </c:pt>
                <c:pt idx="807">
                  <c:v>0.65547453703703706</c:v>
                </c:pt>
                <c:pt idx="808">
                  <c:v>0.6554861111111111</c:v>
                </c:pt>
                <c:pt idx="809">
                  <c:v>0.65549768518518514</c:v>
                </c:pt>
                <c:pt idx="810">
                  <c:v>0.65550925925925929</c:v>
                </c:pt>
                <c:pt idx="811">
                  <c:v>0.65552083333333333</c:v>
                </c:pt>
                <c:pt idx="812">
                  <c:v>0.65553240740740748</c:v>
                </c:pt>
                <c:pt idx="813">
                  <c:v>0.65554398148148152</c:v>
                </c:pt>
                <c:pt idx="814">
                  <c:v>0.65555555555555556</c:v>
                </c:pt>
                <c:pt idx="815">
                  <c:v>0.6555671296296296</c:v>
                </c:pt>
                <c:pt idx="816">
                  <c:v>0.65557870370370364</c:v>
                </c:pt>
                <c:pt idx="817">
                  <c:v>0.65559027777777779</c:v>
                </c:pt>
                <c:pt idx="818">
                  <c:v>0.65560185185185182</c:v>
                </c:pt>
                <c:pt idx="819">
                  <c:v>0.65561342592592597</c:v>
                </c:pt>
                <c:pt idx="820">
                  <c:v>0.65562500000000001</c:v>
                </c:pt>
                <c:pt idx="821">
                  <c:v>0.65563657407407405</c:v>
                </c:pt>
                <c:pt idx="822">
                  <c:v>0.65564814814814809</c:v>
                </c:pt>
                <c:pt idx="823">
                  <c:v>0.65565972222222224</c:v>
                </c:pt>
                <c:pt idx="824">
                  <c:v>0.65567129629629628</c:v>
                </c:pt>
                <c:pt idx="825">
                  <c:v>0.65568287037037043</c:v>
                </c:pt>
                <c:pt idx="826">
                  <c:v>0.65569444444444447</c:v>
                </c:pt>
                <c:pt idx="827">
                  <c:v>0.65570601851851851</c:v>
                </c:pt>
                <c:pt idx="828">
                  <c:v>0.65571759259259255</c:v>
                </c:pt>
                <c:pt idx="829">
                  <c:v>0.6557291666666667</c:v>
                </c:pt>
                <c:pt idx="830">
                  <c:v>0.65574074074074074</c:v>
                </c:pt>
                <c:pt idx="831">
                  <c:v>0.65575231481481489</c:v>
                </c:pt>
                <c:pt idx="832">
                  <c:v>0.65576388888888892</c:v>
                </c:pt>
                <c:pt idx="833">
                  <c:v>0.65577546296296296</c:v>
                </c:pt>
                <c:pt idx="834">
                  <c:v>0.655787037037037</c:v>
                </c:pt>
                <c:pt idx="835">
                  <c:v>0.65579861111111104</c:v>
                </c:pt>
                <c:pt idx="836">
                  <c:v>0.65581018518518519</c:v>
                </c:pt>
                <c:pt idx="837">
                  <c:v>0.65582175925925923</c:v>
                </c:pt>
                <c:pt idx="838">
                  <c:v>0.65583333333333338</c:v>
                </c:pt>
                <c:pt idx="839">
                  <c:v>0.65584490740740742</c:v>
                </c:pt>
                <c:pt idx="840">
                  <c:v>0.65585648148148146</c:v>
                </c:pt>
                <c:pt idx="841">
                  <c:v>0.6558680555555555</c:v>
                </c:pt>
                <c:pt idx="842">
                  <c:v>0.65587962962962965</c:v>
                </c:pt>
                <c:pt idx="843">
                  <c:v>0.65589120370370368</c:v>
                </c:pt>
                <c:pt idx="844">
                  <c:v>0.65590277777777783</c:v>
                </c:pt>
                <c:pt idx="845">
                  <c:v>0.65591435185185187</c:v>
                </c:pt>
                <c:pt idx="846">
                  <c:v>0.65592592592592591</c:v>
                </c:pt>
                <c:pt idx="847">
                  <c:v>0.65593749999999995</c:v>
                </c:pt>
                <c:pt idx="848">
                  <c:v>0.6559490740740741</c:v>
                </c:pt>
                <c:pt idx="849">
                  <c:v>0.65596064814814814</c:v>
                </c:pt>
                <c:pt idx="850">
                  <c:v>0.65597222222222229</c:v>
                </c:pt>
                <c:pt idx="851">
                  <c:v>0.65598379629629633</c:v>
                </c:pt>
                <c:pt idx="852">
                  <c:v>0.65599537037037037</c:v>
                </c:pt>
                <c:pt idx="853">
                  <c:v>0.65600694444444441</c:v>
                </c:pt>
                <c:pt idx="854">
                  <c:v>0.65601851851851845</c:v>
                </c:pt>
                <c:pt idx="855">
                  <c:v>0.6560300925925926</c:v>
                </c:pt>
                <c:pt idx="856">
                  <c:v>0.65604166666666663</c:v>
                </c:pt>
                <c:pt idx="857">
                  <c:v>0.65605324074074078</c:v>
                </c:pt>
                <c:pt idx="858">
                  <c:v>0.65606481481481482</c:v>
                </c:pt>
                <c:pt idx="859">
                  <c:v>0.65607638888888886</c:v>
                </c:pt>
                <c:pt idx="860">
                  <c:v>0.6560879629629629</c:v>
                </c:pt>
                <c:pt idx="861">
                  <c:v>0.65609953703703705</c:v>
                </c:pt>
                <c:pt idx="862">
                  <c:v>0.65611111111111109</c:v>
                </c:pt>
                <c:pt idx="863">
                  <c:v>0.65612268518518524</c:v>
                </c:pt>
                <c:pt idx="864">
                  <c:v>0.65613425925925928</c:v>
                </c:pt>
                <c:pt idx="865">
                  <c:v>0.65614583333333332</c:v>
                </c:pt>
                <c:pt idx="866">
                  <c:v>0.65615740740740736</c:v>
                </c:pt>
                <c:pt idx="867">
                  <c:v>0.65616898148148151</c:v>
                </c:pt>
                <c:pt idx="868">
                  <c:v>0.65618055555555554</c:v>
                </c:pt>
                <c:pt idx="869">
                  <c:v>0.65619212962962969</c:v>
                </c:pt>
                <c:pt idx="870">
                  <c:v>0.65620370370370373</c:v>
                </c:pt>
                <c:pt idx="871">
                  <c:v>0.65621527777777777</c:v>
                </c:pt>
                <c:pt idx="872">
                  <c:v>0.65622685185185181</c:v>
                </c:pt>
                <c:pt idx="873">
                  <c:v>0.65623842592592596</c:v>
                </c:pt>
                <c:pt idx="874">
                  <c:v>0.65625</c:v>
                </c:pt>
                <c:pt idx="875">
                  <c:v>0.65626157407407404</c:v>
                </c:pt>
                <c:pt idx="876">
                  <c:v>0.65627314814814819</c:v>
                </c:pt>
                <c:pt idx="877">
                  <c:v>0.65628472222222223</c:v>
                </c:pt>
                <c:pt idx="878">
                  <c:v>0.65629629629629627</c:v>
                </c:pt>
                <c:pt idx="879">
                  <c:v>0.65630787037037031</c:v>
                </c:pt>
                <c:pt idx="880">
                  <c:v>0.65631944444444446</c:v>
                </c:pt>
                <c:pt idx="881">
                  <c:v>0.65633101851851849</c:v>
                </c:pt>
                <c:pt idx="882">
                  <c:v>0.65634259259259264</c:v>
                </c:pt>
                <c:pt idx="883">
                  <c:v>0.65635416666666668</c:v>
                </c:pt>
                <c:pt idx="884">
                  <c:v>0.65636574074074072</c:v>
                </c:pt>
                <c:pt idx="885">
                  <c:v>0.65637731481481476</c:v>
                </c:pt>
                <c:pt idx="886">
                  <c:v>0.65638888888888891</c:v>
                </c:pt>
                <c:pt idx="887">
                  <c:v>0.65640046296296295</c:v>
                </c:pt>
                <c:pt idx="888">
                  <c:v>0.6564120370370371</c:v>
                </c:pt>
                <c:pt idx="889">
                  <c:v>0.65642361111111114</c:v>
                </c:pt>
                <c:pt idx="890">
                  <c:v>0.65643518518518518</c:v>
                </c:pt>
                <c:pt idx="891">
                  <c:v>0.65644675925925922</c:v>
                </c:pt>
                <c:pt idx="892">
                  <c:v>0.6564699074074074</c:v>
                </c:pt>
                <c:pt idx="893">
                  <c:v>0.6564699074074074</c:v>
                </c:pt>
                <c:pt idx="894">
                  <c:v>0.65648148148148155</c:v>
                </c:pt>
                <c:pt idx="895">
                  <c:v>0.65650462962962963</c:v>
                </c:pt>
                <c:pt idx="896">
                  <c:v>0.65650462962962963</c:v>
                </c:pt>
                <c:pt idx="897">
                  <c:v>0.65651620370370367</c:v>
                </c:pt>
                <c:pt idx="898">
                  <c:v>0.65652777777777771</c:v>
                </c:pt>
                <c:pt idx="899">
                  <c:v>0.6565509259259259</c:v>
                </c:pt>
                <c:pt idx="900">
                  <c:v>0.65656250000000005</c:v>
                </c:pt>
                <c:pt idx="901">
                  <c:v>0.65656250000000005</c:v>
                </c:pt>
                <c:pt idx="902">
                  <c:v>0.65657407407407409</c:v>
                </c:pt>
                <c:pt idx="903">
                  <c:v>0.65659722222222217</c:v>
                </c:pt>
                <c:pt idx="904">
                  <c:v>0.65660879629629632</c:v>
                </c:pt>
                <c:pt idx="905">
                  <c:v>0.65660879629629632</c:v>
                </c:pt>
                <c:pt idx="906">
                  <c:v>0.6566319444444445</c:v>
                </c:pt>
                <c:pt idx="907">
                  <c:v>0.65664351851851854</c:v>
                </c:pt>
                <c:pt idx="908">
                  <c:v>0.65665509259259258</c:v>
                </c:pt>
                <c:pt idx="909">
                  <c:v>0.65666666666666662</c:v>
                </c:pt>
                <c:pt idx="910">
                  <c:v>0.65667824074074077</c:v>
                </c:pt>
                <c:pt idx="911">
                  <c:v>0.65668981481481481</c:v>
                </c:pt>
                <c:pt idx="912">
                  <c:v>0.65670138888888896</c:v>
                </c:pt>
                <c:pt idx="913">
                  <c:v>0.656712962962963</c:v>
                </c:pt>
                <c:pt idx="914">
                  <c:v>0.65672453703703704</c:v>
                </c:pt>
                <c:pt idx="915">
                  <c:v>0.65673611111111108</c:v>
                </c:pt>
                <c:pt idx="916">
                  <c:v>0.65674768518518511</c:v>
                </c:pt>
                <c:pt idx="917">
                  <c:v>0.65675925925925926</c:v>
                </c:pt>
                <c:pt idx="918">
                  <c:v>0.6567708333333333</c:v>
                </c:pt>
                <c:pt idx="919">
                  <c:v>0.65678240740740745</c:v>
                </c:pt>
                <c:pt idx="920">
                  <c:v>0.65679398148148149</c:v>
                </c:pt>
                <c:pt idx="921">
                  <c:v>0.65680555555555553</c:v>
                </c:pt>
                <c:pt idx="922">
                  <c:v>0.65681712962962957</c:v>
                </c:pt>
                <c:pt idx="923">
                  <c:v>0.65682870370370372</c:v>
                </c:pt>
                <c:pt idx="924">
                  <c:v>0.65684027777777776</c:v>
                </c:pt>
                <c:pt idx="925">
                  <c:v>0.65685185185185191</c:v>
                </c:pt>
                <c:pt idx="926">
                  <c:v>0.65686342592592595</c:v>
                </c:pt>
                <c:pt idx="927">
                  <c:v>0.65687499999999999</c:v>
                </c:pt>
                <c:pt idx="928">
                  <c:v>0.65688657407407403</c:v>
                </c:pt>
                <c:pt idx="929">
                  <c:v>0.65689814814814818</c:v>
                </c:pt>
                <c:pt idx="930">
                  <c:v>0.65690972222222221</c:v>
                </c:pt>
                <c:pt idx="931">
                  <c:v>0.65692129629629636</c:v>
                </c:pt>
                <c:pt idx="932">
                  <c:v>0.6569328703703704</c:v>
                </c:pt>
                <c:pt idx="933">
                  <c:v>0.65694444444444444</c:v>
                </c:pt>
                <c:pt idx="934">
                  <c:v>0.65695601851851848</c:v>
                </c:pt>
                <c:pt idx="935">
                  <c:v>0.65696759259259252</c:v>
                </c:pt>
                <c:pt idx="936">
                  <c:v>0.65697916666666667</c:v>
                </c:pt>
                <c:pt idx="937">
                  <c:v>0.65699074074074071</c:v>
                </c:pt>
                <c:pt idx="938">
                  <c:v>0.65700231481481486</c:v>
                </c:pt>
                <c:pt idx="939">
                  <c:v>0.6570138888888889</c:v>
                </c:pt>
                <c:pt idx="940">
                  <c:v>0.65702546296296294</c:v>
                </c:pt>
                <c:pt idx="941">
                  <c:v>0.65703703703703698</c:v>
                </c:pt>
                <c:pt idx="942">
                  <c:v>0.65704861111111112</c:v>
                </c:pt>
                <c:pt idx="943">
                  <c:v>0.65706018518518516</c:v>
                </c:pt>
                <c:pt idx="944">
                  <c:v>0.65707175925925931</c:v>
                </c:pt>
                <c:pt idx="945">
                  <c:v>0.65708333333333335</c:v>
                </c:pt>
                <c:pt idx="946">
                  <c:v>0.65709490740740739</c:v>
                </c:pt>
                <c:pt idx="947">
                  <c:v>0.65710648148148143</c:v>
                </c:pt>
                <c:pt idx="948">
                  <c:v>0.65711805555555558</c:v>
                </c:pt>
                <c:pt idx="949">
                  <c:v>0.65712962962962962</c:v>
                </c:pt>
                <c:pt idx="950">
                  <c:v>0.65714120370370377</c:v>
                </c:pt>
                <c:pt idx="951">
                  <c:v>0.65715277777777781</c:v>
                </c:pt>
                <c:pt idx="952">
                  <c:v>0.65716435185185185</c:v>
                </c:pt>
                <c:pt idx="953">
                  <c:v>0.65717592592592589</c:v>
                </c:pt>
                <c:pt idx="954">
                  <c:v>0.65718750000000004</c:v>
                </c:pt>
                <c:pt idx="955">
                  <c:v>0.65719907407407407</c:v>
                </c:pt>
                <c:pt idx="956">
                  <c:v>0.65721064814814811</c:v>
                </c:pt>
                <c:pt idx="957">
                  <c:v>0.65722222222222226</c:v>
                </c:pt>
                <c:pt idx="958">
                  <c:v>0.6572337962962963</c:v>
                </c:pt>
                <c:pt idx="959">
                  <c:v>0.65724537037037034</c:v>
                </c:pt>
                <c:pt idx="960">
                  <c:v>0.65725694444444438</c:v>
                </c:pt>
                <c:pt idx="961">
                  <c:v>0.65726851851851853</c:v>
                </c:pt>
                <c:pt idx="962">
                  <c:v>0.65728009259259257</c:v>
                </c:pt>
                <c:pt idx="963">
                  <c:v>0.65729166666666672</c:v>
                </c:pt>
                <c:pt idx="964">
                  <c:v>0.65730324074074076</c:v>
                </c:pt>
                <c:pt idx="965">
                  <c:v>0.6573148148148148</c:v>
                </c:pt>
                <c:pt idx="966">
                  <c:v>0.65732638888888884</c:v>
                </c:pt>
                <c:pt idx="967">
                  <c:v>0.65733796296296299</c:v>
                </c:pt>
                <c:pt idx="968">
                  <c:v>0.65734953703703702</c:v>
                </c:pt>
                <c:pt idx="969">
                  <c:v>0.65736111111111117</c:v>
                </c:pt>
                <c:pt idx="970">
                  <c:v>0.65737268518518521</c:v>
                </c:pt>
                <c:pt idx="971">
                  <c:v>0.65738425925925925</c:v>
                </c:pt>
                <c:pt idx="972">
                  <c:v>0.65739583333333329</c:v>
                </c:pt>
                <c:pt idx="973">
                  <c:v>0.65740740740740744</c:v>
                </c:pt>
                <c:pt idx="974">
                  <c:v>0.65741898148148148</c:v>
                </c:pt>
                <c:pt idx="975">
                  <c:v>0.65743055555555563</c:v>
                </c:pt>
                <c:pt idx="976">
                  <c:v>0.65744212962962967</c:v>
                </c:pt>
                <c:pt idx="977">
                  <c:v>0.65745370370370371</c:v>
                </c:pt>
                <c:pt idx="978">
                  <c:v>0.65746527777777775</c:v>
                </c:pt>
                <c:pt idx="979">
                  <c:v>0.65747685185185178</c:v>
                </c:pt>
                <c:pt idx="980">
                  <c:v>0.65748842592592593</c:v>
                </c:pt>
                <c:pt idx="981">
                  <c:v>0.65749999999999997</c:v>
                </c:pt>
                <c:pt idx="982">
                  <c:v>0.65751157407407412</c:v>
                </c:pt>
                <c:pt idx="983">
                  <c:v>0.65752314814814816</c:v>
                </c:pt>
                <c:pt idx="984">
                  <c:v>0.6575347222222222</c:v>
                </c:pt>
                <c:pt idx="985">
                  <c:v>0.65755787037037039</c:v>
                </c:pt>
                <c:pt idx="986">
                  <c:v>0.65755787037037039</c:v>
                </c:pt>
                <c:pt idx="987">
                  <c:v>0.65756944444444443</c:v>
                </c:pt>
                <c:pt idx="988">
                  <c:v>0.65759259259259262</c:v>
                </c:pt>
                <c:pt idx="989">
                  <c:v>0.65759259259259262</c:v>
                </c:pt>
                <c:pt idx="990">
                  <c:v>0.65760416666666666</c:v>
                </c:pt>
                <c:pt idx="991">
                  <c:v>0.6576157407407407</c:v>
                </c:pt>
                <c:pt idx="992">
                  <c:v>0.65762731481481485</c:v>
                </c:pt>
                <c:pt idx="993">
                  <c:v>0.65763888888888888</c:v>
                </c:pt>
                <c:pt idx="994">
                  <c:v>0.65765046296296303</c:v>
                </c:pt>
                <c:pt idx="995">
                  <c:v>0.65767361111111111</c:v>
                </c:pt>
                <c:pt idx="996">
                  <c:v>0.65768518518518515</c:v>
                </c:pt>
                <c:pt idx="997">
                  <c:v>0.65769675925925919</c:v>
                </c:pt>
                <c:pt idx="998">
                  <c:v>0.65770833333333334</c:v>
                </c:pt>
                <c:pt idx="999">
                  <c:v>0.65771990740740738</c:v>
                </c:pt>
                <c:pt idx="1000">
                  <c:v>0.65773148148148153</c:v>
                </c:pt>
                <c:pt idx="1001">
                  <c:v>0.65774305555555557</c:v>
                </c:pt>
                <c:pt idx="1002">
                  <c:v>0.65774305555555557</c:v>
                </c:pt>
                <c:pt idx="1003">
                  <c:v>0.65776620370370364</c:v>
                </c:pt>
                <c:pt idx="1004">
                  <c:v>0.65777777777777779</c:v>
                </c:pt>
                <c:pt idx="1005">
                  <c:v>0.65778935185185183</c:v>
                </c:pt>
                <c:pt idx="1006">
                  <c:v>0.65780092592592598</c:v>
                </c:pt>
                <c:pt idx="1007">
                  <c:v>0.65781250000000002</c:v>
                </c:pt>
                <c:pt idx="1008">
                  <c:v>0.65782407407407406</c:v>
                </c:pt>
                <c:pt idx="1009">
                  <c:v>0.6578356481481481</c:v>
                </c:pt>
                <c:pt idx="1010">
                  <c:v>0.65784722222222225</c:v>
                </c:pt>
                <c:pt idx="1011">
                  <c:v>0.65785879629629629</c:v>
                </c:pt>
                <c:pt idx="1012">
                  <c:v>0.65787037037037044</c:v>
                </c:pt>
                <c:pt idx="1013">
                  <c:v>0.65788194444444448</c:v>
                </c:pt>
                <c:pt idx="1014">
                  <c:v>0.65789351851851852</c:v>
                </c:pt>
                <c:pt idx="1015">
                  <c:v>0.65790509259259256</c:v>
                </c:pt>
                <c:pt idx="1016">
                  <c:v>0.65791666666666659</c:v>
                </c:pt>
                <c:pt idx="1017">
                  <c:v>0.65792824074074074</c:v>
                </c:pt>
                <c:pt idx="1018">
                  <c:v>0.65793981481481478</c:v>
                </c:pt>
                <c:pt idx="1019">
                  <c:v>0.65795138888888893</c:v>
                </c:pt>
                <c:pt idx="1020">
                  <c:v>0.65796296296296297</c:v>
                </c:pt>
                <c:pt idx="1021">
                  <c:v>0.65797453703703701</c:v>
                </c:pt>
                <c:pt idx="1022">
                  <c:v>0.65798611111111105</c:v>
                </c:pt>
                <c:pt idx="1023">
                  <c:v>0.6579976851851852</c:v>
                </c:pt>
                <c:pt idx="1024">
                  <c:v>0.65800925925925924</c:v>
                </c:pt>
                <c:pt idx="1025">
                  <c:v>0.65802083333333339</c:v>
                </c:pt>
                <c:pt idx="1026">
                  <c:v>0.65803240740740743</c:v>
                </c:pt>
                <c:pt idx="1027">
                  <c:v>0.65804398148148147</c:v>
                </c:pt>
                <c:pt idx="1028">
                  <c:v>0.6580555555555555</c:v>
                </c:pt>
                <c:pt idx="1029">
                  <c:v>0.65806712962962965</c:v>
                </c:pt>
                <c:pt idx="1030">
                  <c:v>0.65807870370370369</c:v>
                </c:pt>
                <c:pt idx="1031">
                  <c:v>0.65809027777777784</c:v>
                </c:pt>
                <c:pt idx="1032">
                  <c:v>0.65810185185185188</c:v>
                </c:pt>
                <c:pt idx="1033">
                  <c:v>0.65811342592592592</c:v>
                </c:pt>
                <c:pt idx="1034">
                  <c:v>0.65812499999999996</c:v>
                </c:pt>
                <c:pt idx="1035">
                  <c:v>0.65813657407407411</c:v>
                </c:pt>
                <c:pt idx="1036">
                  <c:v>0.65814814814814815</c:v>
                </c:pt>
                <c:pt idx="1037">
                  <c:v>0.65815972222222219</c:v>
                </c:pt>
                <c:pt idx="1038">
                  <c:v>0.65817129629629634</c:v>
                </c:pt>
                <c:pt idx="1039">
                  <c:v>0.65818287037037038</c:v>
                </c:pt>
                <c:pt idx="1040">
                  <c:v>0.65819444444444442</c:v>
                </c:pt>
                <c:pt idx="1041">
                  <c:v>0.65820601851851845</c:v>
                </c:pt>
                <c:pt idx="1042">
                  <c:v>0.6582175925925926</c:v>
                </c:pt>
                <c:pt idx="1043">
                  <c:v>0.65822916666666664</c:v>
                </c:pt>
                <c:pt idx="1044">
                  <c:v>0.65824074074074079</c:v>
                </c:pt>
                <c:pt idx="1045">
                  <c:v>0.65825231481481483</c:v>
                </c:pt>
                <c:pt idx="1046">
                  <c:v>0.65826388888888887</c:v>
                </c:pt>
                <c:pt idx="1047">
                  <c:v>0.65827546296296291</c:v>
                </c:pt>
                <c:pt idx="1048">
                  <c:v>0.65828703703703706</c:v>
                </c:pt>
                <c:pt idx="1049">
                  <c:v>0.6582986111111111</c:v>
                </c:pt>
                <c:pt idx="1050">
                  <c:v>0.65831018518518525</c:v>
                </c:pt>
                <c:pt idx="1051">
                  <c:v>0.65832175925925929</c:v>
                </c:pt>
                <c:pt idx="1052">
                  <c:v>0.65833333333333333</c:v>
                </c:pt>
                <c:pt idx="1053">
                  <c:v>0.65834490740740736</c:v>
                </c:pt>
                <c:pt idx="1054">
                  <c:v>0.65835648148148151</c:v>
                </c:pt>
                <c:pt idx="1055">
                  <c:v>0.65836805555555555</c:v>
                </c:pt>
                <c:pt idx="1056">
                  <c:v>0.6583796296296297</c:v>
                </c:pt>
                <c:pt idx="1057">
                  <c:v>0.65839120370370374</c:v>
                </c:pt>
                <c:pt idx="1058">
                  <c:v>0.65840277777777778</c:v>
                </c:pt>
                <c:pt idx="1059">
                  <c:v>0.65841435185185182</c:v>
                </c:pt>
                <c:pt idx="1060">
                  <c:v>0.65842592592592586</c:v>
                </c:pt>
                <c:pt idx="1061">
                  <c:v>0.65843750000000001</c:v>
                </c:pt>
                <c:pt idx="1062">
                  <c:v>0.65844907407407405</c:v>
                </c:pt>
                <c:pt idx="1063">
                  <c:v>0.6584606481481482</c:v>
                </c:pt>
                <c:pt idx="1064">
                  <c:v>0.65847222222222224</c:v>
                </c:pt>
                <c:pt idx="1065">
                  <c:v>0.65848379629629628</c:v>
                </c:pt>
                <c:pt idx="1066">
                  <c:v>0.65849537037037031</c:v>
                </c:pt>
                <c:pt idx="1067">
                  <c:v>0.65850694444444446</c:v>
                </c:pt>
                <c:pt idx="1068">
                  <c:v>0.6585185185185185</c:v>
                </c:pt>
                <c:pt idx="1069">
                  <c:v>0.65853009259259265</c:v>
                </c:pt>
                <c:pt idx="1070">
                  <c:v>0.65854166666666669</c:v>
                </c:pt>
                <c:pt idx="1071">
                  <c:v>0.65855324074074073</c:v>
                </c:pt>
                <c:pt idx="1072">
                  <c:v>0.65856481481481477</c:v>
                </c:pt>
                <c:pt idx="1073">
                  <c:v>0.65858796296296296</c:v>
                </c:pt>
                <c:pt idx="1074">
                  <c:v>0.65859953703703711</c:v>
                </c:pt>
                <c:pt idx="1075">
                  <c:v>0.65859953703703711</c:v>
                </c:pt>
                <c:pt idx="1076">
                  <c:v>0.65861111111111115</c:v>
                </c:pt>
                <c:pt idx="1077">
                  <c:v>0.65862268518518519</c:v>
                </c:pt>
                <c:pt idx="1078">
                  <c:v>0.65863425925925922</c:v>
                </c:pt>
                <c:pt idx="1079">
                  <c:v>0.65864583333333326</c:v>
                </c:pt>
                <c:pt idx="1080">
                  <c:v>0.65865740740740741</c:v>
                </c:pt>
                <c:pt idx="1081">
                  <c:v>0.6586805555555556</c:v>
                </c:pt>
                <c:pt idx="1082">
                  <c:v>0.65869212962962964</c:v>
                </c:pt>
                <c:pt idx="1083">
                  <c:v>0.65870370370370368</c:v>
                </c:pt>
                <c:pt idx="1084">
                  <c:v>0.65870370370370368</c:v>
                </c:pt>
                <c:pt idx="1085">
                  <c:v>0.65872685185185187</c:v>
                </c:pt>
                <c:pt idx="1086">
                  <c:v>0.65873842592592591</c:v>
                </c:pt>
                <c:pt idx="1087">
                  <c:v>0.65875000000000006</c:v>
                </c:pt>
                <c:pt idx="1088">
                  <c:v>0.6587615740740741</c:v>
                </c:pt>
                <c:pt idx="1089">
                  <c:v>0.65877314814814814</c:v>
                </c:pt>
                <c:pt idx="1090">
                  <c:v>0.65878472222222217</c:v>
                </c:pt>
                <c:pt idx="1091">
                  <c:v>0.65879629629629632</c:v>
                </c:pt>
                <c:pt idx="1092">
                  <c:v>0.65880787037037036</c:v>
                </c:pt>
                <c:pt idx="1093">
                  <c:v>0.65881944444444451</c:v>
                </c:pt>
                <c:pt idx="1094">
                  <c:v>0.65883101851851855</c:v>
                </c:pt>
                <c:pt idx="1095">
                  <c:v>0.65884259259259259</c:v>
                </c:pt>
                <c:pt idx="1096">
                  <c:v>0.65885416666666663</c:v>
                </c:pt>
                <c:pt idx="1097">
                  <c:v>0.65886574074074067</c:v>
                </c:pt>
                <c:pt idx="1098">
                  <c:v>0.65887731481481482</c:v>
                </c:pt>
                <c:pt idx="1099">
                  <c:v>0.65888888888888886</c:v>
                </c:pt>
                <c:pt idx="1100">
                  <c:v>0.65890046296296301</c:v>
                </c:pt>
                <c:pt idx="1101">
                  <c:v>0.65891203703703705</c:v>
                </c:pt>
                <c:pt idx="1102">
                  <c:v>0.65892361111111108</c:v>
                </c:pt>
                <c:pt idx="1103">
                  <c:v>0.65893518518518512</c:v>
                </c:pt>
                <c:pt idx="1104">
                  <c:v>0.65894675925925927</c:v>
                </c:pt>
                <c:pt idx="1105">
                  <c:v>0.65895833333333331</c:v>
                </c:pt>
                <c:pt idx="1106">
                  <c:v>0.65896990740740746</c:v>
                </c:pt>
                <c:pt idx="1107">
                  <c:v>0.6589814814814815</c:v>
                </c:pt>
                <c:pt idx="1108">
                  <c:v>0.65899305555555554</c:v>
                </c:pt>
                <c:pt idx="1109">
                  <c:v>0.65900462962962958</c:v>
                </c:pt>
                <c:pt idx="1110">
                  <c:v>0.65901620370370373</c:v>
                </c:pt>
                <c:pt idx="1111">
                  <c:v>0.65902777777777777</c:v>
                </c:pt>
                <c:pt idx="1112">
                  <c:v>0.65903935185185192</c:v>
                </c:pt>
                <c:pt idx="1113">
                  <c:v>0.65905092592592596</c:v>
                </c:pt>
                <c:pt idx="1114">
                  <c:v>0.6590625</c:v>
                </c:pt>
                <c:pt idx="1115">
                  <c:v>0.65907407407407403</c:v>
                </c:pt>
                <c:pt idx="1116">
                  <c:v>0.65908564814814818</c:v>
                </c:pt>
                <c:pt idx="1117">
                  <c:v>0.65909722222222222</c:v>
                </c:pt>
                <c:pt idx="1118">
                  <c:v>0.65910879629629626</c:v>
                </c:pt>
                <c:pt idx="1119">
                  <c:v>0.65912037037037041</c:v>
                </c:pt>
                <c:pt idx="1120">
                  <c:v>0.65913194444444445</c:v>
                </c:pt>
                <c:pt idx="1121">
                  <c:v>0.65914351851851849</c:v>
                </c:pt>
                <c:pt idx="1122">
                  <c:v>0.65915509259259253</c:v>
                </c:pt>
                <c:pt idx="1123">
                  <c:v>0.65916666666666668</c:v>
                </c:pt>
                <c:pt idx="1124">
                  <c:v>0.65917824074074072</c:v>
                </c:pt>
                <c:pt idx="1125">
                  <c:v>0.65918981481481487</c:v>
                </c:pt>
                <c:pt idx="1126">
                  <c:v>0.65920138888888891</c:v>
                </c:pt>
                <c:pt idx="1127">
                  <c:v>0.65921296296296295</c:v>
                </c:pt>
                <c:pt idx="1128">
                  <c:v>0.65922453703703698</c:v>
                </c:pt>
                <c:pt idx="1129">
                  <c:v>0.65923611111111113</c:v>
                </c:pt>
                <c:pt idx="1130">
                  <c:v>0.65924768518518517</c:v>
                </c:pt>
                <c:pt idx="1131">
                  <c:v>0.65925925925925932</c:v>
                </c:pt>
                <c:pt idx="1132">
                  <c:v>0.65927083333333336</c:v>
                </c:pt>
                <c:pt idx="1133">
                  <c:v>0.6592824074074074</c:v>
                </c:pt>
                <c:pt idx="1134">
                  <c:v>0.65929398148148144</c:v>
                </c:pt>
                <c:pt idx="1135">
                  <c:v>0.65930555555555559</c:v>
                </c:pt>
                <c:pt idx="1136">
                  <c:v>0.65931712962962963</c:v>
                </c:pt>
                <c:pt idx="1137">
                  <c:v>0.65932870370370367</c:v>
                </c:pt>
                <c:pt idx="1138">
                  <c:v>0.65934027777777782</c:v>
                </c:pt>
                <c:pt idx="1139">
                  <c:v>0.65935185185185186</c:v>
                </c:pt>
                <c:pt idx="1140">
                  <c:v>0.65936342592592589</c:v>
                </c:pt>
                <c:pt idx="1141">
                  <c:v>0.65937499999999993</c:v>
                </c:pt>
                <c:pt idx="1142">
                  <c:v>0.65938657407407408</c:v>
                </c:pt>
                <c:pt idx="1143">
                  <c:v>0.65939814814814812</c:v>
                </c:pt>
                <c:pt idx="1144">
                  <c:v>0.65940972222222227</c:v>
                </c:pt>
                <c:pt idx="1145">
                  <c:v>0.65942129629629631</c:v>
                </c:pt>
                <c:pt idx="1146">
                  <c:v>0.65943287037037035</c:v>
                </c:pt>
                <c:pt idx="1147">
                  <c:v>0.65944444444444439</c:v>
                </c:pt>
                <c:pt idx="1148">
                  <c:v>0.65945601851851854</c:v>
                </c:pt>
                <c:pt idx="1149">
                  <c:v>0.65946759259259258</c:v>
                </c:pt>
                <c:pt idx="1150">
                  <c:v>0.65947916666666673</c:v>
                </c:pt>
                <c:pt idx="1151">
                  <c:v>0.65949074074074077</c:v>
                </c:pt>
                <c:pt idx="1152">
                  <c:v>0.65950231481481481</c:v>
                </c:pt>
                <c:pt idx="1153">
                  <c:v>0.65951388888888884</c:v>
                </c:pt>
                <c:pt idx="1154">
                  <c:v>0.65952546296296299</c:v>
                </c:pt>
                <c:pt idx="1155">
                  <c:v>0.65953703703703703</c:v>
                </c:pt>
                <c:pt idx="1156">
                  <c:v>0.65954861111111118</c:v>
                </c:pt>
                <c:pt idx="1157">
                  <c:v>0.65956018518518522</c:v>
                </c:pt>
                <c:pt idx="1158">
                  <c:v>0.65957175925925926</c:v>
                </c:pt>
                <c:pt idx="1159">
                  <c:v>0.6595833333333333</c:v>
                </c:pt>
                <c:pt idx="1160">
                  <c:v>0.65959490740740734</c:v>
                </c:pt>
                <c:pt idx="1161">
                  <c:v>0.65960648148148149</c:v>
                </c:pt>
                <c:pt idx="1162">
                  <c:v>0.65961805555555553</c:v>
                </c:pt>
                <c:pt idx="1163">
                  <c:v>0.65962962962962968</c:v>
                </c:pt>
                <c:pt idx="1164">
                  <c:v>0.65964120370370372</c:v>
                </c:pt>
                <c:pt idx="1165">
                  <c:v>0.65965277777777775</c:v>
                </c:pt>
                <c:pt idx="1166">
                  <c:v>0.65967592592592594</c:v>
                </c:pt>
                <c:pt idx="1167">
                  <c:v>0.65967592592592594</c:v>
                </c:pt>
                <c:pt idx="1168">
                  <c:v>0.65968749999999998</c:v>
                </c:pt>
                <c:pt idx="1169">
                  <c:v>0.65971064814814817</c:v>
                </c:pt>
                <c:pt idx="1170">
                  <c:v>0.65971064814814817</c:v>
                </c:pt>
                <c:pt idx="1171">
                  <c:v>0.65973379629629625</c:v>
                </c:pt>
                <c:pt idx="1172">
                  <c:v>0.6597453703703704</c:v>
                </c:pt>
                <c:pt idx="1173">
                  <c:v>0.65975694444444444</c:v>
                </c:pt>
                <c:pt idx="1174">
                  <c:v>0.65976851851851859</c:v>
                </c:pt>
                <c:pt idx="1175">
                  <c:v>0.65978009259259263</c:v>
                </c:pt>
                <c:pt idx="1176">
                  <c:v>0.65978009259259263</c:v>
                </c:pt>
                <c:pt idx="1177">
                  <c:v>0.6598032407407407</c:v>
                </c:pt>
                <c:pt idx="1178">
                  <c:v>0.65981481481481474</c:v>
                </c:pt>
                <c:pt idx="1179">
                  <c:v>0.65982638888888889</c:v>
                </c:pt>
                <c:pt idx="1180">
                  <c:v>0.65983796296296293</c:v>
                </c:pt>
                <c:pt idx="1181">
                  <c:v>0.65984953703703708</c:v>
                </c:pt>
                <c:pt idx="1182">
                  <c:v>0.65986111111111112</c:v>
                </c:pt>
                <c:pt idx="1183">
                  <c:v>0.65987268518518516</c:v>
                </c:pt>
                <c:pt idx="1184">
                  <c:v>0.6598842592592592</c:v>
                </c:pt>
                <c:pt idx="1185">
                  <c:v>0.65989583333333335</c:v>
                </c:pt>
                <c:pt idx="1186">
                  <c:v>0.65990740740740739</c:v>
                </c:pt>
                <c:pt idx="1187">
                  <c:v>0.65991898148148154</c:v>
                </c:pt>
                <c:pt idx="1188">
                  <c:v>0.65993055555555558</c:v>
                </c:pt>
                <c:pt idx="1189">
                  <c:v>0.65994212962962961</c:v>
                </c:pt>
                <c:pt idx="1190">
                  <c:v>0.65995370370370365</c:v>
                </c:pt>
                <c:pt idx="1191">
                  <c:v>0.6599652777777778</c:v>
                </c:pt>
                <c:pt idx="1192">
                  <c:v>0.65997685185185184</c:v>
                </c:pt>
                <c:pt idx="1193">
                  <c:v>0.65998842592592599</c:v>
                </c:pt>
                <c:pt idx="1194">
                  <c:v>0.66</c:v>
                </c:pt>
                <c:pt idx="1195">
                  <c:v>0.66001157407407407</c:v>
                </c:pt>
                <c:pt idx="1196">
                  <c:v>0.66002314814814811</c:v>
                </c:pt>
                <c:pt idx="1197">
                  <c:v>0.66003472222222226</c:v>
                </c:pt>
                <c:pt idx="1198">
                  <c:v>0.6600462962962963</c:v>
                </c:pt>
                <c:pt idx="1199">
                  <c:v>0.66005787037037034</c:v>
                </c:pt>
                <c:pt idx="1200">
                  <c:v>0.66006944444444449</c:v>
                </c:pt>
                <c:pt idx="1201">
                  <c:v>0.66008101851851853</c:v>
                </c:pt>
                <c:pt idx="1202">
                  <c:v>0.66009259259259256</c:v>
                </c:pt>
                <c:pt idx="1203">
                  <c:v>0.6601041666666666</c:v>
                </c:pt>
                <c:pt idx="1204">
                  <c:v>0.66011574074074075</c:v>
                </c:pt>
                <c:pt idx="1205">
                  <c:v>0.66012731481481479</c:v>
                </c:pt>
                <c:pt idx="1206">
                  <c:v>0.66013888888888894</c:v>
                </c:pt>
                <c:pt idx="1207">
                  <c:v>0.66015046296296298</c:v>
                </c:pt>
                <c:pt idx="1208">
                  <c:v>0.66016203703703702</c:v>
                </c:pt>
                <c:pt idx="1209">
                  <c:v>0.66017361111111106</c:v>
                </c:pt>
                <c:pt idx="1210">
                  <c:v>0.66018518518518521</c:v>
                </c:pt>
                <c:pt idx="1211">
                  <c:v>0.66019675925925925</c:v>
                </c:pt>
                <c:pt idx="1212">
                  <c:v>0.6602083333333334</c:v>
                </c:pt>
                <c:pt idx="1213">
                  <c:v>0.66021990740740744</c:v>
                </c:pt>
                <c:pt idx="1214">
                  <c:v>0.66023148148148147</c:v>
                </c:pt>
                <c:pt idx="1215">
                  <c:v>0.66024305555555551</c:v>
                </c:pt>
                <c:pt idx="1216">
                  <c:v>0.66025462962962966</c:v>
                </c:pt>
                <c:pt idx="1217">
                  <c:v>0.6602662037037037</c:v>
                </c:pt>
                <c:pt idx="1218">
                  <c:v>0.66027777777777774</c:v>
                </c:pt>
                <c:pt idx="1219">
                  <c:v>0.66028935185185189</c:v>
                </c:pt>
                <c:pt idx="1220">
                  <c:v>0.66030092592592593</c:v>
                </c:pt>
                <c:pt idx="1221">
                  <c:v>0.66031249999999997</c:v>
                </c:pt>
                <c:pt idx="1222">
                  <c:v>0.66032407407407401</c:v>
                </c:pt>
                <c:pt idx="1223">
                  <c:v>0.66033564814814816</c:v>
                </c:pt>
                <c:pt idx="1224">
                  <c:v>0.6603472222222222</c:v>
                </c:pt>
                <c:pt idx="1225">
                  <c:v>0.66035879629629635</c:v>
                </c:pt>
                <c:pt idx="1226">
                  <c:v>0.66037037037037039</c:v>
                </c:pt>
                <c:pt idx="1227">
                  <c:v>0.66038194444444442</c:v>
                </c:pt>
                <c:pt idx="1228">
                  <c:v>0.66039351851851846</c:v>
                </c:pt>
                <c:pt idx="1229">
                  <c:v>0.66040509259259261</c:v>
                </c:pt>
                <c:pt idx="1230">
                  <c:v>0.66041666666666665</c:v>
                </c:pt>
                <c:pt idx="1231">
                  <c:v>0.6604282407407408</c:v>
                </c:pt>
                <c:pt idx="1232">
                  <c:v>0.66043981481481484</c:v>
                </c:pt>
                <c:pt idx="1233">
                  <c:v>0.66045138888888888</c:v>
                </c:pt>
                <c:pt idx="1234">
                  <c:v>0.66046296296296292</c:v>
                </c:pt>
                <c:pt idx="1235">
                  <c:v>0.66047453703703707</c:v>
                </c:pt>
                <c:pt idx="1236">
                  <c:v>0.66048611111111111</c:v>
                </c:pt>
                <c:pt idx="1237">
                  <c:v>0.66049768518518526</c:v>
                </c:pt>
                <c:pt idx="1238">
                  <c:v>0.6605092592592593</c:v>
                </c:pt>
                <c:pt idx="1239">
                  <c:v>0.66052083333333333</c:v>
                </c:pt>
                <c:pt idx="1240">
                  <c:v>0.66053240740740737</c:v>
                </c:pt>
                <c:pt idx="1241">
                  <c:v>0.66054398148148141</c:v>
                </c:pt>
                <c:pt idx="1242">
                  <c:v>0.66055555555555556</c:v>
                </c:pt>
                <c:pt idx="1243">
                  <c:v>0.6605671296296296</c:v>
                </c:pt>
                <c:pt idx="1244">
                  <c:v>0.66057870370370375</c:v>
                </c:pt>
                <c:pt idx="1245">
                  <c:v>0.66059027777777779</c:v>
                </c:pt>
                <c:pt idx="1246">
                  <c:v>0.66060185185185183</c:v>
                </c:pt>
                <c:pt idx="1247">
                  <c:v>0.66061342592592587</c:v>
                </c:pt>
                <c:pt idx="1248">
                  <c:v>0.66062500000000002</c:v>
                </c:pt>
                <c:pt idx="1249">
                  <c:v>0.66063657407407406</c:v>
                </c:pt>
                <c:pt idx="1250">
                  <c:v>0.66064814814814821</c:v>
                </c:pt>
                <c:pt idx="1251">
                  <c:v>0.66065972222222225</c:v>
                </c:pt>
                <c:pt idx="1252">
                  <c:v>0.66067129629629628</c:v>
                </c:pt>
                <c:pt idx="1253">
                  <c:v>0.66068287037037032</c:v>
                </c:pt>
                <c:pt idx="1254">
                  <c:v>0.66069444444444447</c:v>
                </c:pt>
                <c:pt idx="1255">
                  <c:v>0.66070601851851851</c:v>
                </c:pt>
                <c:pt idx="1256">
                  <c:v>0.66071759259259266</c:v>
                </c:pt>
                <c:pt idx="1257">
                  <c:v>0.66074074074074074</c:v>
                </c:pt>
                <c:pt idx="1258">
                  <c:v>0.66074074074074074</c:v>
                </c:pt>
                <c:pt idx="1259">
                  <c:v>0.66075231481481478</c:v>
                </c:pt>
                <c:pt idx="1260">
                  <c:v>0.66076388888888882</c:v>
                </c:pt>
                <c:pt idx="1261">
                  <c:v>0.66077546296296297</c:v>
                </c:pt>
                <c:pt idx="1262">
                  <c:v>0.66078703703703701</c:v>
                </c:pt>
                <c:pt idx="1263">
                  <c:v>0.66079861111111116</c:v>
                </c:pt>
                <c:pt idx="1264">
                  <c:v>0.66081018518518519</c:v>
                </c:pt>
                <c:pt idx="1265">
                  <c:v>0.66082175925925923</c:v>
                </c:pt>
                <c:pt idx="1266">
                  <c:v>0.66083333333333327</c:v>
                </c:pt>
                <c:pt idx="1267">
                  <c:v>0.66085648148148146</c:v>
                </c:pt>
                <c:pt idx="1268">
                  <c:v>0.66085648148148146</c:v>
                </c:pt>
                <c:pt idx="1269">
                  <c:v>0.66086805555555561</c:v>
                </c:pt>
                <c:pt idx="1270">
                  <c:v>0.66089120370370369</c:v>
                </c:pt>
                <c:pt idx="1271">
                  <c:v>0.66090277777777773</c:v>
                </c:pt>
                <c:pt idx="1272">
                  <c:v>0.66091435185185188</c:v>
                </c:pt>
                <c:pt idx="1273">
                  <c:v>0.66092592592592592</c:v>
                </c:pt>
                <c:pt idx="1274">
                  <c:v>0.66093750000000007</c:v>
                </c:pt>
                <c:pt idx="1275">
                  <c:v>0.66094907407407411</c:v>
                </c:pt>
                <c:pt idx="1276">
                  <c:v>0.66096064814814814</c:v>
                </c:pt>
                <c:pt idx="1277">
                  <c:v>0.66097222222222218</c:v>
                </c:pt>
                <c:pt idx="1278">
                  <c:v>0.66098379629629633</c:v>
                </c:pt>
                <c:pt idx="1279">
                  <c:v>0.66099537037037037</c:v>
                </c:pt>
                <c:pt idx="1280">
                  <c:v>0.66100694444444441</c:v>
                </c:pt>
                <c:pt idx="1281">
                  <c:v>0.66101851851851856</c:v>
                </c:pt>
                <c:pt idx="1282">
                  <c:v>0.6610300925925926</c:v>
                </c:pt>
                <c:pt idx="1283">
                  <c:v>0.66104166666666664</c:v>
                </c:pt>
                <c:pt idx="1284">
                  <c:v>0.66105324074074068</c:v>
                </c:pt>
                <c:pt idx="1285">
                  <c:v>0.66106481481481483</c:v>
                </c:pt>
                <c:pt idx="1286">
                  <c:v>0.66107638888888887</c:v>
                </c:pt>
                <c:pt idx="1287">
                  <c:v>0.66108796296296302</c:v>
                </c:pt>
                <c:pt idx="1288">
                  <c:v>0.66109953703703705</c:v>
                </c:pt>
                <c:pt idx="1289">
                  <c:v>0.66111111111111109</c:v>
                </c:pt>
                <c:pt idx="1290">
                  <c:v>0.66112268518518513</c:v>
                </c:pt>
                <c:pt idx="1291">
                  <c:v>0.66113425925925928</c:v>
                </c:pt>
                <c:pt idx="1292">
                  <c:v>0.66114583333333332</c:v>
                </c:pt>
                <c:pt idx="1293">
                  <c:v>0.66115740740740747</c:v>
                </c:pt>
                <c:pt idx="1294">
                  <c:v>0.66116898148148151</c:v>
                </c:pt>
                <c:pt idx="1295">
                  <c:v>0.66118055555555555</c:v>
                </c:pt>
                <c:pt idx="1296">
                  <c:v>0.66119212962962959</c:v>
                </c:pt>
                <c:pt idx="1297">
                  <c:v>0.66120370370370374</c:v>
                </c:pt>
                <c:pt idx="1298">
                  <c:v>0.66121527777777778</c:v>
                </c:pt>
                <c:pt idx="1299">
                  <c:v>0.66122685185185182</c:v>
                </c:pt>
                <c:pt idx="1300">
                  <c:v>0.66123842592592597</c:v>
                </c:pt>
                <c:pt idx="1301">
                  <c:v>0.66125</c:v>
                </c:pt>
                <c:pt idx="1302">
                  <c:v>0.66126157407407404</c:v>
                </c:pt>
                <c:pt idx="1303">
                  <c:v>0.66127314814814808</c:v>
                </c:pt>
                <c:pt idx="1304">
                  <c:v>0.66128472222222223</c:v>
                </c:pt>
                <c:pt idx="1305">
                  <c:v>0.66129629629629627</c:v>
                </c:pt>
                <c:pt idx="1306">
                  <c:v>0.66130787037037042</c:v>
                </c:pt>
                <c:pt idx="1307">
                  <c:v>0.66131944444444446</c:v>
                </c:pt>
                <c:pt idx="1308">
                  <c:v>0.6613310185185185</c:v>
                </c:pt>
                <c:pt idx="1309">
                  <c:v>0.66134259259259254</c:v>
                </c:pt>
                <c:pt idx="1310">
                  <c:v>0.66135416666666669</c:v>
                </c:pt>
                <c:pt idx="1311">
                  <c:v>0.66136574074074073</c:v>
                </c:pt>
                <c:pt idx="1312">
                  <c:v>0.66137731481481488</c:v>
                </c:pt>
                <c:pt idx="1313">
                  <c:v>0.66138888888888892</c:v>
                </c:pt>
                <c:pt idx="1314">
                  <c:v>0.66140046296296295</c:v>
                </c:pt>
                <c:pt idx="1315">
                  <c:v>0.66141203703703699</c:v>
                </c:pt>
                <c:pt idx="1316">
                  <c:v>0.66142361111111114</c:v>
                </c:pt>
                <c:pt idx="1317">
                  <c:v>0.66143518518518518</c:v>
                </c:pt>
                <c:pt idx="1318">
                  <c:v>0.66144675925925933</c:v>
                </c:pt>
                <c:pt idx="1319">
                  <c:v>0.66145833333333337</c:v>
                </c:pt>
                <c:pt idx="1320">
                  <c:v>0.66146990740740741</c:v>
                </c:pt>
                <c:pt idx="1321">
                  <c:v>0.66148148148148145</c:v>
                </c:pt>
                <c:pt idx="1322">
                  <c:v>0.66149305555555549</c:v>
                </c:pt>
                <c:pt idx="1323">
                  <c:v>0.66150462962962964</c:v>
                </c:pt>
                <c:pt idx="1324">
                  <c:v>0.66151620370370368</c:v>
                </c:pt>
                <c:pt idx="1325">
                  <c:v>0.66152777777777783</c:v>
                </c:pt>
                <c:pt idx="1326">
                  <c:v>0.66153935185185186</c:v>
                </c:pt>
                <c:pt idx="1327">
                  <c:v>0.6615509259259259</c:v>
                </c:pt>
                <c:pt idx="1328">
                  <c:v>0.66156249999999994</c:v>
                </c:pt>
                <c:pt idx="1329">
                  <c:v>0.66157407407407409</c:v>
                </c:pt>
                <c:pt idx="1330">
                  <c:v>0.66158564814814813</c:v>
                </c:pt>
                <c:pt idx="1331">
                  <c:v>0.66159722222222228</c:v>
                </c:pt>
                <c:pt idx="1332">
                  <c:v>0.66160879629629632</c:v>
                </c:pt>
                <c:pt idx="1333">
                  <c:v>0.66162037037037036</c:v>
                </c:pt>
                <c:pt idx="1334">
                  <c:v>0.6616319444444444</c:v>
                </c:pt>
                <c:pt idx="1335">
                  <c:v>0.66164351851851855</c:v>
                </c:pt>
                <c:pt idx="1336">
                  <c:v>0.66165509259259259</c:v>
                </c:pt>
                <c:pt idx="1337">
                  <c:v>0.66166666666666674</c:v>
                </c:pt>
                <c:pt idx="1338">
                  <c:v>0.66167824074074078</c:v>
                </c:pt>
                <c:pt idx="1339">
                  <c:v>0.66168981481481481</c:v>
                </c:pt>
                <c:pt idx="1340">
                  <c:v>0.66170138888888885</c:v>
                </c:pt>
                <c:pt idx="1341">
                  <c:v>0.66171296296296289</c:v>
                </c:pt>
                <c:pt idx="1342">
                  <c:v>0.66172453703703704</c:v>
                </c:pt>
                <c:pt idx="1343">
                  <c:v>0.66173611111111108</c:v>
                </c:pt>
                <c:pt idx="1344">
                  <c:v>0.66175925925925927</c:v>
                </c:pt>
                <c:pt idx="1345">
                  <c:v>0.66175925925925927</c:v>
                </c:pt>
                <c:pt idx="1346">
                  <c:v>0.66177083333333331</c:v>
                </c:pt>
                <c:pt idx="1347">
                  <c:v>0.6617939814814815</c:v>
                </c:pt>
                <c:pt idx="1348">
                  <c:v>0.6617939814814815</c:v>
                </c:pt>
                <c:pt idx="1349">
                  <c:v>0.66180555555555554</c:v>
                </c:pt>
                <c:pt idx="1350">
                  <c:v>0.66181712962962969</c:v>
                </c:pt>
                <c:pt idx="1351">
                  <c:v>0.66182870370370372</c:v>
                </c:pt>
                <c:pt idx="1352">
                  <c:v>0.6618518518518518</c:v>
                </c:pt>
                <c:pt idx="1353">
                  <c:v>0.6618518518518518</c:v>
                </c:pt>
                <c:pt idx="1354">
                  <c:v>0.66186342592592595</c:v>
                </c:pt>
                <c:pt idx="1355">
                  <c:v>0.66188657407407414</c:v>
                </c:pt>
                <c:pt idx="1356">
                  <c:v>0.66188657407407414</c:v>
                </c:pt>
                <c:pt idx="1357">
                  <c:v>0.66189814814814818</c:v>
                </c:pt>
                <c:pt idx="1358">
                  <c:v>0.66192129629629626</c:v>
                </c:pt>
                <c:pt idx="1359">
                  <c:v>0.6619328703703703</c:v>
                </c:pt>
                <c:pt idx="1360">
                  <c:v>0.66194444444444445</c:v>
                </c:pt>
                <c:pt idx="1361">
                  <c:v>0.66194444444444445</c:v>
                </c:pt>
                <c:pt idx="1362">
                  <c:v>0.66196759259259264</c:v>
                </c:pt>
                <c:pt idx="1363">
                  <c:v>0.66197916666666667</c:v>
                </c:pt>
                <c:pt idx="1364">
                  <c:v>0.66199074074074071</c:v>
                </c:pt>
                <c:pt idx="1365">
                  <c:v>0.66200231481481475</c:v>
                </c:pt>
                <c:pt idx="1366">
                  <c:v>0.66200231481481475</c:v>
                </c:pt>
                <c:pt idx="1367">
                  <c:v>0.66202546296296294</c:v>
                </c:pt>
                <c:pt idx="1368">
                  <c:v>0.66202546296296294</c:v>
                </c:pt>
                <c:pt idx="1369">
                  <c:v>0.66203703703703709</c:v>
                </c:pt>
                <c:pt idx="1370">
                  <c:v>0.66206018518518517</c:v>
                </c:pt>
                <c:pt idx="1371">
                  <c:v>0.66207175925925921</c:v>
                </c:pt>
                <c:pt idx="1372">
                  <c:v>0.66208333333333336</c:v>
                </c:pt>
                <c:pt idx="1373">
                  <c:v>0.66208333333333336</c:v>
                </c:pt>
                <c:pt idx="1374">
                  <c:v>0.66210648148148155</c:v>
                </c:pt>
                <c:pt idx="1375">
                  <c:v>0.66210648148148155</c:v>
                </c:pt>
                <c:pt idx="1376">
                  <c:v>0.66211805555555558</c:v>
                </c:pt>
                <c:pt idx="1377">
                  <c:v>0.66214120370370366</c:v>
                </c:pt>
                <c:pt idx="1378">
                  <c:v>0.66215277777777781</c:v>
                </c:pt>
                <c:pt idx="1379">
                  <c:v>0.66216435185185185</c:v>
                </c:pt>
                <c:pt idx="1380">
                  <c:v>0.66217592592592589</c:v>
                </c:pt>
                <c:pt idx="1381">
                  <c:v>0.66218750000000004</c:v>
                </c:pt>
                <c:pt idx="1382">
                  <c:v>0.66219907407407408</c:v>
                </c:pt>
                <c:pt idx="1383">
                  <c:v>0.66221064814814812</c:v>
                </c:pt>
                <c:pt idx="1384">
                  <c:v>0.66222222222222216</c:v>
                </c:pt>
                <c:pt idx="1385">
                  <c:v>0.66223379629629631</c:v>
                </c:pt>
                <c:pt idx="1386">
                  <c:v>0.66223379629629631</c:v>
                </c:pt>
                <c:pt idx="1387">
                  <c:v>0.6622569444444445</c:v>
                </c:pt>
                <c:pt idx="1388">
                  <c:v>0.66226851851851853</c:v>
                </c:pt>
                <c:pt idx="1389">
                  <c:v>0.66228009259259257</c:v>
                </c:pt>
              </c:numCache>
            </c:numRef>
          </c:xVal>
          <c:yVal>
            <c:numRef>
              <c:f>'2018_11_28_15_30_16'!$DV$2:$DV$1391</c:f>
              <c:numCache>
                <c:formatCode>General</c:formatCode>
                <c:ptCount val="1390"/>
                <c:pt idx="0">
                  <c:v>0</c:v>
                </c:pt>
                <c:pt idx="1">
                  <c:v>1294</c:v>
                </c:pt>
                <c:pt idx="2">
                  <c:v>1295</c:v>
                </c:pt>
                <c:pt idx="3">
                  <c:v>1296</c:v>
                </c:pt>
                <c:pt idx="4">
                  <c:v>1296</c:v>
                </c:pt>
                <c:pt idx="5">
                  <c:v>1297</c:v>
                </c:pt>
                <c:pt idx="6">
                  <c:v>1297</c:v>
                </c:pt>
                <c:pt idx="7">
                  <c:v>1297</c:v>
                </c:pt>
                <c:pt idx="8">
                  <c:v>1297</c:v>
                </c:pt>
                <c:pt idx="9">
                  <c:v>1298</c:v>
                </c:pt>
                <c:pt idx="10">
                  <c:v>1298</c:v>
                </c:pt>
                <c:pt idx="11">
                  <c:v>1298</c:v>
                </c:pt>
                <c:pt idx="12">
                  <c:v>1297</c:v>
                </c:pt>
                <c:pt idx="13">
                  <c:v>1297</c:v>
                </c:pt>
                <c:pt idx="14">
                  <c:v>1297</c:v>
                </c:pt>
                <c:pt idx="15">
                  <c:v>1297</c:v>
                </c:pt>
                <c:pt idx="16">
                  <c:v>1297</c:v>
                </c:pt>
                <c:pt idx="17">
                  <c:v>1297</c:v>
                </c:pt>
                <c:pt idx="18">
                  <c:v>1297</c:v>
                </c:pt>
                <c:pt idx="19">
                  <c:v>1297</c:v>
                </c:pt>
                <c:pt idx="20">
                  <c:v>1297</c:v>
                </c:pt>
                <c:pt idx="21">
                  <c:v>1296</c:v>
                </c:pt>
                <c:pt idx="22">
                  <c:v>1296</c:v>
                </c:pt>
                <c:pt idx="23">
                  <c:v>1296</c:v>
                </c:pt>
                <c:pt idx="24">
                  <c:v>1296</c:v>
                </c:pt>
                <c:pt idx="25">
                  <c:v>1295</c:v>
                </c:pt>
                <c:pt idx="26">
                  <c:v>1295</c:v>
                </c:pt>
                <c:pt idx="27">
                  <c:v>1295</c:v>
                </c:pt>
                <c:pt idx="28">
                  <c:v>1295</c:v>
                </c:pt>
                <c:pt idx="29">
                  <c:v>1295</c:v>
                </c:pt>
                <c:pt idx="30">
                  <c:v>1296</c:v>
                </c:pt>
                <c:pt idx="31">
                  <c:v>1296</c:v>
                </c:pt>
                <c:pt idx="32">
                  <c:v>1296</c:v>
                </c:pt>
                <c:pt idx="33">
                  <c:v>1297</c:v>
                </c:pt>
                <c:pt idx="34">
                  <c:v>1297</c:v>
                </c:pt>
                <c:pt idx="35">
                  <c:v>1297</c:v>
                </c:pt>
                <c:pt idx="36">
                  <c:v>1297</c:v>
                </c:pt>
                <c:pt idx="37">
                  <c:v>1297</c:v>
                </c:pt>
                <c:pt idx="38">
                  <c:v>1297</c:v>
                </c:pt>
                <c:pt idx="39">
                  <c:v>1297</c:v>
                </c:pt>
                <c:pt idx="40">
                  <c:v>1492</c:v>
                </c:pt>
                <c:pt idx="41">
                  <c:v>18955</c:v>
                </c:pt>
                <c:pt idx="42">
                  <c:v>19752</c:v>
                </c:pt>
                <c:pt idx="43">
                  <c:v>19880</c:v>
                </c:pt>
                <c:pt idx="44">
                  <c:v>20128</c:v>
                </c:pt>
                <c:pt idx="45">
                  <c:v>20148</c:v>
                </c:pt>
                <c:pt idx="46">
                  <c:v>20050</c:v>
                </c:pt>
                <c:pt idx="47">
                  <c:v>19981</c:v>
                </c:pt>
                <c:pt idx="48">
                  <c:v>19848</c:v>
                </c:pt>
                <c:pt idx="49">
                  <c:v>19676</c:v>
                </c:pt>
                <c:pt idx="50">
                  <c:v>19566</c:v>
                </c:pt>
                <c:pt idx="51">
                  <c:v>19459</c:v>
                </c:pt>
                <c:pt idx="52">
                  <c:v>19347</c:v>
                </c:pt>
                <c:pt idx="53">
                  <c:v>19264</c:v>
                </c:pt>
                <c:pt idx="54">
                  <c:v>19176</c:v>
                </c:pt>
                <c:pt idx="55">
                  <c:v>19110</c:v>
                </c:pt>
                <c:pt idx="56">
                  <c:v>19085</c:v>
                </c:pt>
                <c:pt idx="57">
                  <c:v>19073</c:v>
                </c:pt>
                <c:pt idx="58">
                  <c:v>19060</c:v>
                </c:pt>
                <c:pt idx="59">
                  <c:v>19058</c:v>
                </c:pt>
                <c:pt idx="60">
                  <c:v>19075</c:v>
                </c:pt>
                <c:pt idx="61">
                  <c:v>19138</c:v>
                </c:pt>
                <c:pt idx="62">
                  <c:v>19185</c:v>
                </c:pt>
                <c:pt idx="63">
                  <c:v>19224</c:v>
                </c:pt>
                <c:pt idx="64">
                  <c:v>19238</c:v>
                </c:pt>
                <c:pt idx="65">
                  <c:v>19272</c:v>
                </c:pt>
                <c:pt idx="66">
                  <c:v>19281</c:v>
                </c:pt>
                <c:pt idx="67">
                  <c:v>19307</c:v>
                </c:pt>
                <c:pt idx="68">
                  <c:v>19335</c:v>
                </c:pt>
                <c:pt idx="69">
                  <c:v>19361</c:v>
                </c:pt>
                <c:pt idx="70">
                  <c:v>19447</c:v>
                </c:pt>
                <c:pt idx="71">
                  <c:v>19521</c:v>
                </c:pt>
                <c:pt idx="72">
                  <c:v>19581</c:v>
                </c:pt>
                <c:pt idx="73">
                  <c:v>19682</c:v>
                </c:pt>
                <c:pt idx="74">
                  <c:v>19759</c:v>
                </c:pt>
                <c:pt idx="75">
                  <c:v>19825</c:v>
                </c:pt>
                <c:pt idx="76">
                  <c:v>19879</c:v>
                </c:pt>
                <c:pt idx="77">
                  <c:v>19935</c:v>
                </c:pt>
                <c:pt idx="78">
                  <c:v>19986</c:v>
                </c:pt>
                <c:pt idx="79">
                  <c:v>20019</c:v>
                </c:pt>
                <c:pt idx="80">
                  <c:v>20038</c:v>
                </c:pt>
                <c:pt idx="81">
                  <c:v>20067</c:v>
                </c:pt>
                <c:pt idx="82">
                  <c:v>20113</c:v>
                </c:pt>
                <c:pt idx="83">
                  <c:v>20147</c:v>
                </c:pt>
                <c:pt idx="84">
                  <c:v>20177</c:v>
                </c:pt>
                <c:pt idx="85">
                  <c:v>20247</c:v>
                </c:pt>
                <c:pt idx="86">
                  <c:v>20335</c:v>
                </c:pt>
                <c:pt idx="87">
                  <c:v>20404</c:v>
                </c:pt>
                <c:pt idx="88">
                  <c:v>20500</c:v>
                </c:pt>
                <c:pt idx="89">
                  <c:v>20618</c:v>
                </c:pt>
                <c:pt idx="90">
                  <c:v>20735</c:v>
                </c:pt>
                <c:pt idx="91">
                  <c:v>20859</c:v>
                </c:pt>
                <c:pt idx="92">
                  <c:v>21007</c:v>
                </c:pt>
                <c:pt idx="93">
                  <c:v>21124</c:v>
                </c:pt>
                <c:pt idx="94">
                  <c:v>21215</c:v>
                </c:pt>
                <c:pt idx="95">
                  <c:v>21286</c:v>
                </c:pt>
                <c:pt idx="96">
                  <c:v>21342</c:v>
                </c:pt>
                <c:pt idx="97">
                  <c:v>21407</c:v>
                </c:pt>
                <c:pt idx="98">
                  <c:v>21473</c:v>
                </c:pt>
                <c:pt idx="99">
                  <c:v>21347</c:v>
                </c:pt>
                <c:pt idx="100">
                  <c:v>20877</c:v>
                </c:pt>
                <c:pt idx="101">
                  <c:v>20928</c:v>
                </c:pt>
                <c:pt idx="102">
                  <c:v>21157</c:v>
                </c:pt>
                <c:pt idx="103">
                  <c:v>21534</c:v>
                </c:pt>
                <c:pt idx="104">
                  <c:v>21700</c:v>
                </c:pt>
                <c:pt idx="105">
                  <c:v>21889</c:v>
                </c:pt>
                <c:pt idx="106">
                  <c:v>22076</c:v>
                </c:pt>
                <c:pt idx="107">
                  <c:v>22244</c:v>
                </c:pt>
                <c:pt idx="108">
                  <c:v>22380</c:v>
                </c:pt>
                <c:pt idx="109">
                  <c:v>22563</c:v>
                </c:pt>
                <c:pt idx="110">
                  <c:v>22650</c:v>
                </c:pt>
                <c:pt idx="111">
                  <c:v>22790</c:v>
                </c:pt>
                <c:pt idx="112">
                  <c:v>22898</c:v>
                </c:pt>
                <c:pt idx="113">
                  <c:v>22987</c:v>
                </c:pt>
                <c:pt idx="114">
                  <c:v>23074</c:v>
                </c:pt>
                <c:pt idx="115">
                  <c:v>23139</c:v>
                </c:pt>
                <c:pt idx="116">
                  <c:v>23170</c:v>
                </c:pt>
                <c:pt idx="117">
                  <c:v>23219</c:v>
                </c:pt>
                <c:pt idx="118">
                  <c:v>23212</c:v>
                </c:pt>
                <c:pt idx="119">
                  <c:v>23192</c:v>
                </c:pt>
                <c:pt idx="120">
                  <c:v>23158</c:v>
                </c:pt>
                <c:pt idx="121">
                  <c:v>23089</c:v>
                </c:pt>
                <c:pt idx="122">
                  <c:v>23018</c:v>
                </c:pt>
                <c:pt idx="123">
                  <c:v>22918</c:v>
                </c:pt>
                <c:pt idx="124">
                  <c:v>22794</c:v>
                </c:pt>
                <c:pt idx="125">
                  <c:v>22683</c:v>
                </c:pt>
                <c:pt idx="126">
                  <c:v>22542</c:v>
                </c:pt>
                <c:pt idx="127">
                  <c:v>22408</c:v>
                </c:pt>
                <c:pt idx="128">
                  <c:v>22280</c:v>
                </c:pt>
                <c:pt idx="129">
                  <c:v>22186</c:v>
                </c:pt>
                <c:pt idx="130">
                  <c:v>22058</c:v>
                </c:pt>
                <c:pt idx="131">
                  <c:v>21888</c:v>
                </c:pt>
                <c:pt idx="132">
                  <c:v>21748</c:v>
                </c:pt>
                <c:pt idx="133">
                  <c:v>21640</c:v>
                </c:pt>
                <c:pt idx="134">
                  <c:v>21512</c:v>
                </c:pt>
                <c:pt idx="135">
                  <c:v>21416</c:v>
                </c:pt>
                <c:pt idx="136">
                  <c:v>21352</c:v>
                </c:pt>
                <c:pt idx="137">
                  <c:v>21286</c:v>
                </c:pt>
                <c:pt idx="138">
                  <c:v>21235</c:v>
                </c:pt>
                <c:pt idx="139">
                  <c:v>21213</c:v>
                </c:pt>
                <c:pt idx="140">
                  <c:v>21243</c:v>
                </c:pt>
                <c:pt idx="141">
                  <c:v>21282</c:v>
                </c:pt>
                <c:pt idx="142">
                  <c:v>21343</c:v>
                </c:pt>
                <c:pt idx="143">
                  <c:v>21411</c:v>
                </c:pt>
                <c:pt idx="144">
                  <c:v>21514</c:v>
                </c:pt>
                <c:pt idx="145">
                  <c:v>21618</c:v>
                </c:pt>
                <c:pt idx="146">
                  <c:v>21678</c:v>
                </c:pt>
                <c:pt idx="147">
                  <c:v>21779</c:v>
                </c:pt>
                <c:pt idx="148">
                  <c:v>21901</c:v>
                </c:pt>
                <c:pt idx="149">
                  <c:v>21989</c:v>
                </c:pt>
                <c:pt idx="150">
                  <c:v>22068</c:v>
                </c:pt>
                <c:pt idx="151">
                  <c:v>22192</c:v>
                </c:pt>
                <c:pt idx="152">
                  <c:v>22253</c:v>
                </c:pt>
                <c:pt idx="153">
                  <c:v>22317</c:v>
                </c:pt>
                <c:pt idx="154">
                  <c:v>22377</c:v>
                </c:pt>
                <c:pt idx="155">
                  <c:v>22465</c:v>
                </c:pt>
                <c:pt idx="156">
                  <c:v>22525</c:v>
                </c:pt>
                <c:pt idx="157">
                  <c:v>22607</c:v>
                </c:pt>
                <c:pt idx="158">
                  <c:v>22679</c:v>
                </c:pt>
                <c:pt idx="159">
                  <c:v>22711</c:v>
                </c:pt>
                <c:pt idx="160">
                  <c:v>22740</c:v>
                </c:pt>
                <c:pt idx="161">
                  <c:v>22761</c:v>
                </c:pt>
                <c:pt idx="162">
                  <c:v>22771</c:v>
                </c:pt>
                <c:pt idx="163">
                  <c:v>22740</c:v>
                </c:pt>
                <c:pt idx="164">
                  <c:v>22697</c:v>
                </c:pt>
                <c:pt idx="165">
                  <c:v>22615</c:v>
                </c:pt>
                <c:pt idx="166">
                  <c:v>22528</c:v>
                </c:pt>
                <c:pt idx="167">
                  <c:v>22424</c:v>
                </c:pt>
                <c:pt idx="168">
                  <c:v>22356</c:v>
                </c:pt>
                <c:pt idx="169">
                  <c:v>22332</c:v>
                </c:pt>
                <c:pt idx="170">
                  <c:v>22305</c:v>
                </c:pt>
                <c:pt idx="171">
                  <c:v>22258</c:v>
                </c:pt>
                <c:pt idx="172">
                  <c:v>22221</c:v>
                </c:pt>
                <c:pt idx="173">
                  <c:v>22172</c:v>
                </c:pt>
                <c:pt idx="174">
                  <c:v>22122</c:v>
                </c:pt>
                <c:pt idx="175">
                  <c:v>22046</c:v>
                </c:pt>
                <c:pt idx="176">
                  <c:v>21968</c:v>
                </c:pt>
                <c:pt idx="177">
                  <c:v>21841</c:v>
                </c:pt>
                <c:pt idx="178">
                  <c:v>21740</c:v>
                </c:pt>
                <c:pt idx="179">
                  <c:v>21624</c:v>
                </c:pt>
                <c:pt idx="180">
                  <c:v>21483</c:v>
                </c:pt>
                <c:pt idx="181">
                  <c:v>21340</c:v>
                </c:pt>
                <c:pt idx="182">
                  <c:v>21181</c:v>
                </c:pt>
                <c:pt idx="183">
                  <c:v>21067</c:v>
                </c:pt>
                <c:pt idx="184">
                  <c:v>20934</c:v>
                </c:pt>
                <c:pt idx="185">
                  <c:v>20798</c:v>
                </c:pt>
                <c:pt idx="186">
                  <c:v>20674</c:v>
                </c:pt>
                <c:pt idx="187">
                  <c:v>20568</c:v>
                </c:pt>
                <c:pt idx="188">
                  <c:v>20450</c:v>
                </c:pt>
                <c:pt idx="189">
                  <c:v>20337</c:v>
                </c:pt>
                <c:pt idx="190">
                  <c:v>20249</c:v>
                </c:pt>
                <c:pt idx="191">
                  <c:v>20169</c:v>
                </c:pt>
                <c:pt idx="192">
                  <c:v>20122</c:v>
                </c:pt>
                <c:pt idx="193">
                  <c:v>20093</c:v>
                </c:pt>
                <c:pt idx="194">
                  <c:v>20073</c:v>
                </c:pt>
                <c:pt idx="195">
                  <c:v>20055</c:v>
                </c:pt>
                <c:pt idx="196">
                  <c:v>20024</c:v>
                </c:pt>
                <c:pt idx="197">
                  <c:v>20054</c:v>
                </c:pt>
                <c:pt idx="198">
                  <c:v>20087</c:v>
                </c:pt>
                <c:pt idx="199">
                  <c:v>20122</c:v>
                </c:pt>
                <c:pt idx="200">
                  <c:v>20209</c:v>
                </c:pt>
                <c:pt idx="201">
                  <c:v>20282</c:v>
                </c:pt>
                <c:pt idx="202">
                  <c:v>20336</c:v>
                </c:pt>
                <c:pt idx="203">
                  <c:v>20440</c:v>
                </c:pt>
                <c:pt idx="204">
                  <c:v>20512</c:v>
                </c:pt>
                <c:pt idx="205">
                  <c:v>20560</c:v>
                </c:pt>
                <c:pt idx="206">
                  <c:v>20604</c:v>
                </c:pt>
                <c:pt idx="207">
                  <c:v>20592</c:v>
                </c:pt>
                <c:pt idx="208">
                  <c:v>20569</c:v>
                </c:pt>
                <c:pt idx="209">
                  <c:v>20521</c:v>
                </c:pt>
                <c:pt idx="210">
                  <c:v>20442</c:v>
                </c:pt>
                <c:pt idx="211">
                  <c:v>20302</c:v>
                </c:pt>
                <c:pt idx="212">
                  <c:v>20177</c:v>
                </c:pt>
                <c:pt idx="213">
                  <c:v>20014</c:v>
                </c:pt>
                <c:pt idx="214">
                  <c:v>19825</c:v>
                </c:pt>
                <c:pt idx="215">
                  <c:v>19610</c:v>
                </c:pt>
                <c:pt idx="216">
                  <c:v>19396</c:v>
                </c:pt>
                <c:pt idx="217">
                  <c:v>19222</c:v>
                </c:pt>
                <c:pt idx="218">
                  <c:v>19035</c:v>
                </c:pt>
                <c:pt idx="219">
                  <c:v>18827</c:v>
                </c:pt>
                <c:pt idx="220">
                  <c:v>18487</c:v>
                </c:pt>
                <c:pt idx="221">
                  <c:v>18237</c:v>
                </c:pt>
                <c:pt idx="222">
                  <c:v>17979</c:v>
                </c:pt>
                <c:pt idx="223">
                  <c:v>17684</c:v>
                </c:pt>
                <c:pt idx="224">
                  <c:v>17579</c:v>
                </c:pt>
                <c:pt idx="225">
                  <c:v>17378</c:v>
                </c:pt>
                <c:pt idx="226">
                  <c:v>17162</c:v>
                </c:pt>
                <c:pt idx="227">
                  <c:v>16981</c:v>
                </c:pt>
                <c:pt idx="228">
                  <c:v>16857</c:v>
                </c:pt>
                <c:pt idx="229">
                  <c:v>16761</c:v>
                </c:pt>
                <c:pt idx="230">
                  <c:v>16671</c:v>
                </c:pt>
                <c:pt idx="231">
                  <c:v>16611</c:v>
                </c:pt>
                <c:pt idx="232">
                  <c:v>16581</c:v>
                </c:pt>
                <c:pt idx="233">
                  <c:v>16567</c:v>
                </c:pt>
                <c:pt idx="234">
                  <c:v>16546</c:v>
                </c:pt>
                <c:pt idx="235">
                  <c:v>16553</c:v>
                </c:pt>
                <c:pt idx="236">
                  <c:v>16557</c:v>
                </c:pt>
                <c:pt idx="237">
                  <c:v>16575</c:v>
                </c:pt>
                <c:pt idx="238">
                  <c:v>16605</c:v>
                </c:pt>
                <c:pt idx="239">
                  <c:v>16625</c:v>
                </c:pt>
                <c:pt idx="240">
                  <c:v>16644</c:v>
                </c:pt>
                <c:pt idx="241">
                  <c:v>16646</c:v>
                </c:pt>
                <c:pt idx="242">
                  <c:v>16665</c:v>
                </c:pt>
                <c:pt idx="243">
                  <c:v>16693</c:v>
                </c:pt>
                <c:pt idx="244">
                  <c:v>16734</c:v>
                </c:pt>
                <c:pt idx="245">
                  <c:v>16780</c:v>
                </c:pt>
                <c:pt idx="246">
                  <c:v>16820</c:v>
                </c:pt>
                <c:pt idx="247">
                  <c:v>16877</c:v>
                </c:pt>
                <c:pt idx="248">
                  <c:v>16908</c:v>
                </c:pt>
                <c:pt idx="249">
                  <c:v>16952</c:v>
                </c:pt>
                <c:pt idx="250">
                  <c:v>17031</c:v>
                </c:pt>
                <c:pt idx="251">
                  <c:v>17098</c:v>
                </c:pt>
                <c:pt idx="252">
                  <c:v>17125</c:v>
                </c:pt>
                <c:pt idx="253">
                  <c:v>17180</c:v>
                </c:pt>
                <c:pt idx="254">
                  <c:v>17228</c:v>
                </c:pt>
                <c:pt idx="255">
                  <c:v>17240</c:v>
                </c:pt>
                <c:pt idx="256">
                  <c:v>17246</c:v>
                </c:pt>
                <c:pt idx="257">
                  <c:v>17271</c:v>
                </c:pt>
                <c:pt idx="258">
                  <c:v>17295</c:v>
                </c:pt>
                <c:pt idx="259">
                  <c:v>17296</c:v>
                </c:pt>
                <c:pt idx="260">
                  <c:v>17311</c:v>
                </c:pt>
                <c:pt idx="261">
                  <c:v>17310</c:v>
                </c:pt>
                <c:pt idx="262">
                  <c:v>17313</c:v>
                </c:pt>
                <c:pt idx="263">
                  <c:v>17338</c:v>
                </c:pt>
                <c:pt idx="264">
                  <c:v>17344</c:v>
                </c:pt>
                <c:pt idx="265">
                  <c:v>17380</c:v>
                </c:pt>
                <c:pt idx="266">
                  <c:v>17382</c:v>
                </c:pt>
                <c:pt idx="267">
                  <c:v>17411</c:v>
                </c:pt>
                <c:pt idx="268">
                  <c:v>17464</c:v>
                </c:pt>
                <c:pt idx="269">
                  <c:v>17540</c:v>
                </c:pt>
                <c:pt idx="270">
                  <c:v>17588</c:v>
                </c:pt>
                <c:pt idx="271">
                  <c:v>17708</c:v>
                </c:pt>
                <c:pt idx="272">
                  <c:v>17825</c:v>
                </c:pt>
                <c:pt idx="273">
                  <c:v>17921</c:v>
                </c:pt>
                <c:pt idx="274">
                  <c:v>18077</c:v>
                </c:pt>
                <c:pt idx="275">
                  <c:v>18183</c:v>
                </c:pt>
                <c:pt idx="276">
                  <c:v>18283</c:v>
                </c:pt>
                <c:pt idx="277">
                  <c:v>18360</c:v>
                </c:pt>
                <c:pt idx="278">
                  <c:v>18451</c:v>
                </c:pt>
                <c:pt idx="279">
                  <c:v>18542</c:v>
                </c:pt>
                <c:pt idx="280">
                  <c:v>18581</c:v>
                </c:pt>
                <c:pt idx="281">
                  <c:v>18604</c:v>
                </c:pt>
                <c:pt idx="282">
                  <c:v>18592</c:v>
                </c:pt>
                <c:pt idx="283">
                  <c:v>18555</c:v>
                </c:pt>
                <c:pt idx="284">
                  <c:v>18509</c:v>
                </c:pt>
                <c:pt idx="285">
                  <c:v>18500</c:v>
                </c:pt>
                <c:pt idx="286">
                  <c:v>18483</c:v>
                </c:pt>
                <c:pt idx="287">
                  <c:v>18485</c:v>
                </c:pt>
                <c:pt idx="288">
                  <c:v>18462</c:v>
                </c:pt>
                <c:pt idx="289">
                  <c:v>18453</c:v>
                </c:pt>
                <c:pt idx="290">
                  <c:v>18456</c:v>
                </c:pt>
                <c:pt idx="291">
                  <c:v>18448</c:v>
                </c:pt>
                <c:pt idx="292">
                  <c:v>18493</c:v>
                </c:pt>
                <c:pt idx="293">
                  <c:v>18498</c:v>
                </c:pt>
                <c:pt idx="294">
                  <c:v>18514</c:v>
                </c:pt>
                <c:pt idx="295">
                  <c:v>18509</c:v>
                </c:pt>
                <c:pt idx="296">
                  <c:v>18495</c:v>
                </c:pt>
                <c:pt idx="297">
                  <c:v>18527</c:v>
                </c:pt>
                <c:pt idx="298">
                  <c:v>18545</c:v>
                </c:pt>
                <c:pt idx="299">
                  <c:v>18598</c:v>
                </c:pt>
                <c:pt idx="300">
                  <c:v>18653</c:v>
                </c:pt>
                <c:pt idx="301">
                  <c:v>18703</c:v>
                </c:pt>
                <c:pt idx="302">
                  <c:v>18757</c:v>
                </c:pt>
                <c:pt idx="303">
                  <c:v>18831</c:v>
                </c:pt>
                <c:pt idx="304">
                  <c:v>18932</c:v>
                </c:pt>
                <c:pt idx="305">
                  <c:v>19035</c:v>
                </c:pt>
                <c:pt idx="306">
                  <c:v>19184</c:v>
                </c:pt>
                <c:pt idx="307">
                  <c:v>19286</c:v>
                </c:pt>
                <c:pt idx="308">
                  <c:v>19386</c:v>
                </c:pt>
                <c:pt idx="309">
                  <c:v>19481</c:v>
                </c:pt>
                <c:pt idx="310">
                  <c:v>19556</c:v>
                </c:pt>
                <c:pt idx="311">
                  <c:v>19612</c:v>
                </c:pt>
                <c:pt idx="312">
                  <c:v>19660</c:v>
                </c:pt>
                <c:pt idx="313">
                  <c:v>19695</c:v>
                </c:pt>
                <c:pt idx="314">
                  <c:v>19726</c:v>
                </c:pt>
                <c:pt idx="315">
                  <c:v>19758</c:v>
                </c:pt>
                <c:pt idx="316">
                  <c:v>19799</c:v>
                </c:pt>
                <c:pt idx="317">
                  <c:v>19826</c:v>
                </c:pt>
                <c:pt idx="318">
                  <c:v>19905</c:v>
                </c:pt>
                <c:pt idx="319">
                  <c:v>19968</c:v>
                </c:pt>
                <c:pt idx="320">
                  <c:v>20052</c:v>
                </c:pt>
                <c:pt idx="321">
                  <c:v>20122</c:v>
                </c:pt>
                <c:pt idx="322">
                  <c:v>20175</c:v>
                </c:pt>
                <c:pt idx="323">
                  <c:v>20239</c:v>
                </c:pt>
                <c:pt idx="324">
                  <c:v>20292</c:v>
                </c:pt>
                <c:pt idx="325">
                  <c:v>20355</c:v>
                </c:pt>
                <c:pt idx="326">
                  <c:v>20392</c:v>
                </c:pt>
                <c:pt idx="327">
                  <c:v>20469</c:v>
                </c:pt>
                <c:pt idx="328">
                  <c:v>20551</c:v>
                </c:pt>
                <c:pt idx="329">
                  <c:v>20608</c:v>
                </c:pt>
                <c:pt idx="330">
                  <c:v>20669</c:v>
                </c:pt>
                <c:pt idx="331">
                  <c:v>20738</c:v>
                </c:pt>
                <c:pt idx="332">
                  <c:v>20838</c:v>
                </c:pt>
                <c:pt idx="333">
                  <c:v>20933</c:v>
                </c:pt>
                <c:pt idx="334">
                  <c:v>21063</c:v>
                </c:pt>
                <c:pt idx="335">
                  <c:v>21192</c:v>
                </c:pt>
                <c:pt idx="336">
                  <c:v>21309</c:v>
                </c:pt>
                <c:pt idx="337">
                  <c:v>21403</c:v>
                </c:pt>
                <c:pt idx="338">
                  <c:v>21476</c:v>
                </c:pt>
                <c:pt idx="339">
                  <c:v>21598</c:v>
                </c:pt>
                <c:pt idx="340">
                  <c:v>21708</c:v>
                </c:pt>
                <c:pt idx="341">
                  <c:v>21768</c:v>
                </c:pt>
                <c:pt idx="342">
                  <c:v>21839</c:v>
                </c:pt>
                <c:pt idx="343">
                  <c:v>21911</c:v>
                </c:pt>
                <c:pt idx="344">
                  <c:v>22025</c:v>
                </c:pt>
                <c:pt idx="345">
                  <c:v>22122</c:v>
                </c:pt>
                <c:pt idx="346">
                  <c:v>22171</c:v>
                </c:pt>
                <c:pt idx="347">
                  <c:v>22171</c:v>
                </c:pt>
                <c:pt idx="348">
                  <c:v>22163</c:v>
                </c:pt>
                <c:pt idx="349">
                  <c:v>22180</c:v>
                </c:pt>
                <c:pt idx="350">
                  <c:v>22180</c:v>
                </c:pt>
                <c:pt idx="351">
                  <c:v>22202</c:v>
                </c:pt>
                <c:pt idx="352">
                  <c:v>22221</c:v>
                </c:pt>
                <c:pt idx="353">
                  <c:v>22200</c:v>
                </c:pt>
                <c:pt idx="354">
                  <c:v>22161</c:v>
                </c:pt>
                <c:pt idx="355">
                  <c:v>22127</c:v>
                </c:pt>
                <c:pt idx="356">
                  <c:v>22077</c:v>
                </c:pt>
                <c:pt idx="357">
                  <c:v>22051</c:v>
                </c:pt>
                <c:pt idx="358">
                  <c:v>22011</c:v>
                </c:pt>
                <c:pt idx="359">
                  <c:v>21989</c:v>
                </c:pt>
                <c:pt idx="360">
                  <c:v>21969</c:v>
                </c:pt>
                <c:pt idx="361">
                  <c:v>21949</c:v>
                </c:pt>
                <c:pt idx="362">
                  <c:v>21906</c:v>
                </c:pt>
                <c:pt idx="363">
                  <c:v>21896</c:v>
                </c:pt>
                <c:pt idx="364">
                  <c:v>21881</c:v>
                </c:pt>
                <c:pt idx="365">
                  <c:v>21867</c:v>
                </c:pt>
                <c:pt idx="366">
                  <c:v>21855</c:v>
                </c:pt>
                <c:pt idx="367">
                  <c:v>21871</c:v>
                </c:pt>
                <c:pt idx="368">
                  <c:v>21875</c:v>
                </c:pt>
                <c:pt idx="369">
                  <c:v>21888</c:v>
                </c:pt>
                <c:pt idx="370">
                  <c:v>21925</c:v>
                </c:pt>
                <c:pt idx="371">
                  <c:v>21960</c:v>
                </c:pt>
                <c:pt idx="372">
                  <c:v>21987</c:v>
                </c:pt>
                <c:pt idx="373">
                  <c:v>22016</c:v>
                </c:pt>
                <c:pt idx="374">
                  <c:v>22062</c:v>
                </c:pt>
                <c:pt idx="375">
                  <c:v>22078</c:v>
                </c:pt>
                <c:pt idx="376">
                  <c:v>22086</c:v>
                </c:pt>
                <c:pt idx="377">
                  <c:v>22061</c:v>
                </c:pt>
                <c:pt idx="378">
                  <c:v>22034</c:v>
                </c:pt>
                <c:pt idx="379">
                  <c:v>21977</c:v>
                </c:pt>
                <c:pt idx="380">
                  <c:v>21932</c:v>
                </c:pt>
                <c:pt idx="381">
                  <c:v>21870</c:v>
                </c:pt>
                <c:pt idx="382">
                  <c:v>21788</c:v>
                </c:pt>
                <c:pt idx="383">
                  <c:v>21721</c:v>
                </c:pt>
                <c:pt idx="384">
                  <c:v>21626</c:v>
                </c:pt>
                <c:pt idx="385">
                  <c:v>21566</c:v>
                </c:pt>
                <c:pt idx="386">
                  <c:v>21511</c:v>
                </c:pt>
                <c:pt idx="387">
                  <c:v>21477</c:v>
                </c:pt>
                <c:pt idx="388">
                  <c:v>21414</c:v>
                </c:pt>
                <c:pt idx="389">
                  <c:v>21386</c:v>
                </c:pt>
                <c:pt idx="390">
                  <c:v>21399</c:v>
                </c:pt>
                <c:pt idx="391">
                  <c:v>21390</c:v>
                </c:pt>
                <c:pt idx="392">
                  <c:v>21378</c:v>
                </c:pt>
                <c:pt idx="393">
                  <c:v>21341</c:v>
                </c:pt>
                <c:pt idx="394">
                  <c:v>21294</c:v>
                </c:pt>
                <c:pt idx="395">
                  <c:v>21242</c:v>
                </c:pt>
                <c:pt idx="396">
                  <c:v>21224</c:v>
                </c:pt>
                <c:pt idx="397">
                  <c:v>21192</c:v>
                </c:pt>
                <c:pt idx="398">
                  <c:v>21186</c:v>
                </c:pt>
                <c:pt idx="399">
                  <c:v>21189</c:v>
                </c:pt>
                <c:pt idx="400">
                  <c:v>21220</c:v>
                </c:pt>
                <c:pt idx="401">
                  <c:v>21276</c:v>
                </c:pt>
                <c:pt idx="402">
                  <c:v>21398</c:v>
                </c:pt>
                <c:pt idx="403">
                  <c:v>21501</c:v>
                </c:pt>
                <c:pt idx="404">
                  <c:v>21654</c:v>
                </c:pt>
                <c:pt idx="405">
                  <c:v>21726</c:v>
                </c:pt>
                <c:pt idx="406">
                  <c:v>21853</c:v>
                </c:pt>
                <c:pt idx="407">
                  <c:v>21951</c:v>
                </c:pt>
                <c:pt idx="408">
                  <c:v>22023</c:v>
                </c:pt>
                <c:pt idx="409">
                  <c:v>22073</c:v>
                </c:pt>
                <c:pt idx="410">
                  <c:v>22110</c:v>
                </c:pt>
                <c:pt idx="411">
                  <c:v>22122</c:v>
                </c:pt>
                <c:pt idx="412">
                  <c:v>22084</c:v>
                </c:pt>
                <c:pt idx="413">
                  <c:v>22051</c:v>
                </c:pt>
                <c:pt idx="414">
                  <c:v>22019</c:v>
                </c:pt>
                <c:pt idx="415">
                  <c:v>21995</c:v>
                </c:pt>
                <c:pt idx="416">
                  <c:v>21987</c:v>
                </c:pt>
                <c:pt idx="417">
                  <c:v>22012</c:v>
                </c:pt>
                <c:pt idx="418">
                  <c:v>22045</c:v>
                </c:pt>
                <c:pt idx="419">
                  <c:v>22112</c:v>
                </c:pt>
                <c:pt idx="420">
                  <c:v>22157</c:v>
                </c:pt>
                <c:pt idx="421">
                  <c:v>22194</c:v>
                </c:pt>
                <c:pt idx="422">
                  <c:v>1518</c:v>
                </c:pt>
                <c:pt idx="423">
                  <c:v>1308</c:v>
                </c:pt>
                <c:pt idx="424">
                  <c:v>1308</c:v>
                </c:pt>
                <c:pt idx="425">
                  <c:v>1307</c:v>
                </c:pt>
                <c:pt idx="426">
                  <c:v>1307</c:v>
                </c:pt>
                <c:pt idx="427">
                  <c:v>1307</c:v>
                </c:pt>
                <c:pt idx="428">
                  <c:v>1306</c:v>
                </c:pt>
                <c:pt idx="429">
                  <c:v>1306</c:v>
                </c:pt>
                <c:pt idx="430">
                  <c:v>1306</c:v>
                </c:pt>
                <c:pt idx="431">
                  <c:v>1306</c:v>
                </c:pt>
                <c:pt idx="432">
                  <c:v>1306</c:v>
                </c:pt>
                <c:pt idx="433">
                  <c:v>1305</c:v>
                </c:pt>
                <c:pt idx="434">
                  <c:v>1305</c:v>
                </c:pt>
                <c:pt idx="435">
                  <c:v>1305</c:v>
                </c:pt>
                <c:pt idx="436">
                  <c:v>18986</c:v>
                </c:pt>
                <c:pt idx="437">
                  <c:v>20720</c:v>
                </c:pt>
                <c:pt idx="438">
                  <c:v>20994</c:v>
                </c:pt>
                <c:pt idx="439">
                  <c:v>21053</c:v>
                </c:pt>
                <c:pt idx="440">
                  <c:v>20959</c:v>
                </c:pt>
                <c:pt idx="441">
                  <c:v>20873</c:v>
                </c:pt>
                <c:pt idx="442">
                  <c:v>20777</c:v>
                </c:pt>
                <c:pt idx="443">
                  <c:v>20665</c:v>
                </c:pt>
                <c:pt idx="444">
                  <c:v>20538</c:v>
                </c:pt>
                <c:pt idx="445">
                  <c:v>20422</c:v>
                </c:pt>
                <c:pt idx="446">
                  <c:v>20316</c:v>
                </c:pt>
                <c:pt idx="447">
                  <c:v>20206</c:v>
                </c:pt>
                <c:pt idx="448">
                  <c:v>20103</c:v>
                </c:pt>
                <c:pt idx="449">
                  <c:v>19982</c:v>
                </c:pt>
                <c:pt idx="450">
                  <c:v>19860</c:v>
                </c:pt>
                <c:pt idx="451">
                  <c:v>19572</c:v>
                </c:pt>
                <c:pt idx="452">
                  <c:v>19104</c:v>
                </c:pt>
                <c:pt idx="453">
                  <c:v>18528</c:v>
                </c:pt>
                <c:pt idx="454">
                  <c:v>17879</c:v>
                </c:pt>
                <c:pt idx="455">
                  <c:v>17290</c:v>
                </c:pt>
                <c:pt idx="456">
                  <c:v>16917</c:v>
                </c:pt>
                <c:pt idx="457">
                  <c:v>16622</c:v>
                </c:pt>
                <c:pt idx="458">
                  <c:v>16502</c:v>
                </c:pt>
                <c:pt idx="459">
                  <c:v>16532</c:v>
                </c:pt>
                <c:pt idx="460">
                  <c:v>16805</c:v>
                </c:pt>
                <c:pt idx="461">
                  <c:v>17188</c:v>
                </c:pt>
                <c:pt idx="462">
                  <c:v>17748</c:v>
                </c:pt>
                <c:pt idx="463">
                  <c:v>18234</c:v>
                </c:pt>
                <c:pt idx="464">
                  <c:v>18594</c:v>
                </c:pt>
                <c:pt idx="465">
                  <c:v>18767</c:v>
                </c:pt>
                <c:pt idx="466">
                  <c:v>18836</c:v>
                </c:pt>
                <c:pt idx="467">
                  <c:v>18913</c:v>
                </c:pt>
                <c:pt idx="468">
                  <c:v>18956</c:v>
                </c:pt>
                <c:pt idx="469">
                  <c:v>19008</c:v>
                </c:pt>
                <c:pt idx="470">
                  <c:v>19041</c:v>
                </c:pt>
                <c:pt idx="471">
                  <c:v>19058</c:v>
                </c:pt>
                <c:pt idx="472">
                  <c:v>19060</c:v>
                </c:pt>
                <c:pt idx="473">
                  <c:v>19070</c:v>
                </c:pt>
                <c:pt idx="474">
                  <c:v>19072</c:v>
                </c:pt>
                <c:pt idx="475">
                  <c:v>19066</c:v>
                </c:pt>
                <c:pt idx="476">
                  <c:v>19069</c:v>
                </c:pt>
                <c:pt idx="477">
                  <c:v>19051</c:v>
                </c:pt>
                <c:pt idx="478">
                  <c:v>19047</c:v>
                </c:pt>
                <c:pt idx="479">
                  <c:v>19027</c:v>
                </c:pt>
                <c:pt idx="480">
                  <c:v>19027</c:v>
                </c:pt>
                <c:pt idx="481">
                  <c:v>19046</c:v>
                </c:pt>
                <c:pt idx="482">
                  <c:v>19107</c:v>
                </c:pt>
                <c:pt idx="483">
                  <c:v>19156</c:v>
                </c:pt>
                <c:pt idx="484">
                  <c:v>19246</c:v>
                </c:pt>
                <c:pt idx="485">
                  <c:v>19329</c:v>
                </c:pt>
                <c:pt idx="486">
                  <c:v>19398</c:v>
                </c:pt>
                <c:pt idx="487">
                  <c:v>19465</c:v>
                </c:pt>
                <c:pt idx="488">
                  <c:v>19534</c:v>
                </c:pt>
                <c:pt idx="489">
                  <c:v>19617</c:v>
                </c:pt>
                <c:pt idx="490">
                  <c:v>19691</c:v>
                </c:pt>
                <c:pt idx="491">
                  <c:v>19767</c:v>
                </c:pt>
                <c:pt idx="492">
                  <c:v>19822</c:v>
                </c:pt>
                <c:pt idx="493">
                  <c:v>19880</c:v>
                </c:pt>
                <c:pt idx="494">
                  <c:v>19904</c:v>
                </c:pt>
                <c:pt idx="495">
                  <c:v>19928</c:v>
                </c:pt>
                <c:pt idx="496">
                  <c:v>19949</c:v>
                </c:pt>
                <c:pt idx="497">
                  <c:v>19950</c:v>
                </c:pt>
                <c:pt idx="498">
                  <c:v>19951</c:v>
                </c:pt>
                <c:pt idx="499">
                  <c:v>19996</c:v>
                </c:pt>
                <c:pt idx="500">
                  <c:v>20009</c:v>
                </c:pt>
                <c:pt idx="501">
                  <c:v>20016</c:v>
                </c:pt>
                <c:pt idx="502">
                  <c:v>20010</c:v>
                </c:pt>
                <c:pt idx="503">
                  <c:v>20037</c:v>
                </c:pt>
                <c:pt idx="504">
                  <c:v>20049</c:v>
                </c:pt>
                <c:pt idx="505">
                  <c:v>20045</c:v>
                </c:pt>
                <c:pt idx="506">
                  <c:v>20067</c:v>
                </c:pt>
                <c:pt idx="507">
                  <c:v>20083</c:v>
                </c:pt>
                <c:pt idx="508">
                  <c:v>20087</c:v>
                </c:pt>
                <c:pt idx="509">
                  <c:v>20112</c:v>
                </c:pt>
                <c:pt idx="510">
                  <c:v>20116</c:v>
                </c:pt>
                <c:pt idx="511">
                  <c:v>20140</c:v>
                </c:pt>
                <c:pt idx="512">
                  <c:v>20154</c:v>
                </c:pt>
                <c:pt idx="513">
                  <c:v>20185</c:v>
                </c:pt>
                <c:pt idx="514">
                  <c:v>20205</c:v>
                </c:pt>
                <c:pt idx="515">
                  <c:v>20182</c:v>
                </c:pt>
                <c:pt idx="516">
                  <c:v>19933</c:v>
                </c:pt>
                <c:pt idx="517">
                  <c:v>19876</c:v>
                </c:pt>
                <c:pt idx="518">
                  <c:v>20013</c:v>
                </c:pt>
                <c:pt idx="519">
                  <c:v>20065</c:v>
                </c:pt>
                <c:pt idx="520">
                  <c:v>19999</c:v>
                </c:pt>
                <c:pt idx="521">
                  <c:v>20039</c:v>
                </c:pt>
                <c:pt idx="522">
                  <c:v>19953</c:v>
                </c:pt>
                <c:pt idx="523">
                  <c:v>19955</c:v>
                </c:pt>
                <c:pt idx="524">
                  <c:v>19942</c:v>
                </c:pt>
                <c:pt idx="525">
                  <c:v>19942</c:v>
                </c:pt>
                <c:pt idx="526">
                  <c:v>19930</c:v>
                </c:pt>
                <c:pt idx="527">
                  <c:v>19944</c:v>
                </c:pt>
                <c:pt idx="528">
                  <c:v>19920</c:v>
                </c:pt>
                <c:pt idx="529">
                  <c:v>19819</c:v>
                </c:pt>
                <c:pt idx="530">
                  <c:v>19718</c:v>
                </c:pt>
                <c:pt idx="531">
                  <c:v>19621</c:v>
                </c:pt>
                <c:pt idx="532">
                  <c:v>19517</c:v>
                </c:pt>
                <c:pt idx="533">
                  <c:v>19398</c:v>
                </c:pt>
                <c:pt idx="534">
                  <c:v>19334</c:v>
                </c:pt>
                <c:pt idx="535">
                  <c:v>19235</c:v>
                </c:pt>
                <c:pt idx="536">
                  <c:v>19178</c:v>
                </c:pt>
                <c:pt idx="537">
                  <c:v>19107</c:v>
                </c:pt>
                <c:pt idx="538">
                  <c:v>19075</c:v>
                </c:pt>
                <c:pt idx="539">
                  <c:v>19051</c:v>
                </c:pt>
                <c:pt idx="540">
                  <c:v>19090</c:v>
                </c:pt>
                <c:pt idx="541">
                  <c:v>19139</c:v>
                </c:pt>
                <c:pt idx="542">
                  <c:v>19156</c:v>
                </c:pt>
                <c:pt idx="543">
                  <c:v>19216</c:v>
                </c:pt>
                <c:pt idx="544">
                  <c:v>19237</c:v>
                </c:pt>
                <c:pt idx="545">
                  <c:v>19269</c:v>
                </c:pt>
                <c:pt idx="546">
                  <c:v>19284</c:v>
                </c:pt>
                <c:pt idx="547">
                  <c:v>19264</c:v>
                </c:pt>
                <c:pt idx="548">
                  <c:v>18928</c:v>
                </c:pt>
                <c:pt idx="549">
                  <c:v>18697</c:v>
                </c:pt>
                <c:pt idx="550">
                  <c:v>18401</c:v>
                </c:pt>
                <c:pt idx="551">
                  <c:v>18361</c:v>
                </c:pt>
                <c:pt idx="552">
                  <c:v>18376</c:v>
                </c:pt>
                <c:pt idx="553">
                  <c:v>18360</c:v>
                </c:pt>
                <c:pt idx="554">
                  <c:v>18325</c:v>
                </c:pt>
                <c:pt idx="555">
                  <c:v>18301</c:v>
                </c:pt>
                <c:pt idx="556">
                  <c:v>18573</c:v>
                </c:pt>
                <c:pt idx="557">
                  <c:v>18494</c:v>
                </c:pt>
                <c:pt idx="558">
                  <c:v>18535</c:v>
                </c:pt>
                <c:pt idx="559">
                  <c:v>18589</c:v>
                </c:pt>
                <c:pt idx="560">
                  <c:v>18456</c:v>
                </c:pt>
                <c:pt idx="561">
                  <c:v>18328</c:v>
                </c:pt>
                <c:pt idx="562">
                  <c:v>18198</c:v>
                </c:pt>
                <c:pt idx="563">
                  <c:v>18067</c:v>
                </c:pt>
                <c:pt idx="564">
                  <c:v>17999</c:v>
                </c:pt>
                <c:pt idx="565">
                  <c:v>17946</c:v>
                </c:pt>
                <c:pt idx="566">
                  <c:v>17912</c:v>
                </c:pt>
                <c:pt idx="567">
                  <c:v>17932</c:v>
                </c:pt>
                <c:pt idx="568">
                  <c:v>17928</c:v>
                </c:pt>
                <c:pt idx="569">
                  <c:v>17972</c:v>
                </c:pt>
                <c:pt idx="570">
                  <c:v>18001</c:v>
                </c:pt>
                <c:pt idx="571">
                  <c:v>18048</c:v>
                </c:pt>
                <c:pt idx="572">
                  <c:v>18059</c:v>
                </c:pt>
                <c:pt idx="573">
                  <c:v>18067</c:v>
                </c:pt>
                <c:pt idx="574">
                  <c:v>18100</c:v>
                </c:pt>
                <c:pt idx="575">
                  <c:v>18009</c:v>
                </c:pt>
                <c:pt idx="576">
                  <c:v>17927</c:v>
                </c:pt>
                <c:pt idx="577">
                  <c:v>17821</c:v>
                </c:pt>
                <c:pt idx="578">
                  <c:v>17702</c:v>
                </c:pt>
                <c:pt idx="579">
                  <c:v>17653</c:v>
                </c:pt>
                <c:pt idx="580">
                  <c:v>17600</c:v>
                </c:pt>
                <c:pt idx="581">
                  <c:v>17548</c:v>
                </c:pt>
                <c:pt idx="582">
                  <c:v>17529</c:v>
                </c:pt>
                <c:pt idx="583">
                  <c:v>17518</c:v>
                </c:pt>
                <c:pt idx="584">
                  <c:v>17474</c:v>
                </c:pt>
                <c:pt idx="585">
                  <c:v>17456</c:v>
                </c:pt>
                <c:pt idx="586">
                  <c:v>17432</c:v>
                </c:pt>
                <c:pt idx="587">
                  <c:v>17371</c:v>
                </c:pt>
                <c:pt idx="588">
                  <c:v>17316</c:v>
                </c:pt>
                <c:pt idx="589">
                  <c:v>17248</c:v>
                </c:pt>
                <c:pt idx="590">
                  <c:v>17194</c:v>
                </c:pt>
                <c:pt idx="591">
                  <c:v>17131</c:v>
                </c:pt>
                <c:pt idx="592">
                  <c:v>17065</c:v>
                </c:pt>
                <c:pt idx="593">
                  <c:v>17021</c:v>
                </c:pt>
                <c:pt idx="594">
                  <c:v>16995</c:v>
                </c:pt>
                <c:pt idx="595">
                  <c:v>16993</c:v>
                </c:pt>
                <c:pt idx="596">
                  <c:v>16991</c:v>
                </c:pt>
                <c:pt idx="597">
                  <c:v>16997</c:v>
                </c:pt>
                <c:pt idx="598">
                  <c:v>17018</c:v>
                </c:pt>
                <c:pt idx="599">
                  <c:v>17015</c:v>
                </c:pt>
                <c:pt idx="600">
                  <c:v>16980</c:v>
                </c:pt>
                <c:pt idx="601">
                  <c:v>16936</c:v>
                </c:pt>
                <c:pt idx="602">
                  <c:v>16898</c:v>
                </c:pt>
                <c:pt idx="603">
                  <c:v>16831</c:v>
                </c:pt>
                <c:pt idx="604">
                  <c:v>16786</c:v>
                </c:pt>
                <c:pt idx="605">
                  <c:v>16735</c:v>
                </c:pt>
                <c:pt idx="606">
                  <c:v>16699</c:v>
                </c:pt>
                <c:pt idx="607">
                  <c:v>16659</c:v>
                </c:pt>
                <c:pt idx="608">
                  <c:v>16633</c:v>
                </c:pt>
                <c:pt idx="609">
                  <c:v>16600</c:v>
                </c:pt>
                <c:pt idx="610">
                  <c:v>16585</c:v>
                </c:pt>
                <c:pt idx="611">
                  <c:v>16532</c:v>
                </c:pt>
                <c:pt idx="612">
                  <c:v>16455</c:v>
                </c:pt>
                <c:pt idx="613">
                  <c:v>16402</c:v>
                </c:pt>
                <c:pt idx="614">
                  <c:v>16285</c:v>
                </c:pt>
                <c:pt idx="615">
                  <c:v>16252</c:v>
                </c:pt>
                <c:pt idx="616">
                  <c:v>16168</c:v>
                </c:pt>
                <c:pt idx="617">
                  <c:v>16088</c:v>
                </c:pt>
                <c:pt idx="618">
                  <c:v>16048</c:v>
                </c:pt>
                <c:pt idx="619">
                  <c:v>15959</c:v>
                </c:pt>
                <c:pt idx="620">
                  <c:v>15918</c:v>
                </c:pt>
                <c:pt idx="621">
                  <c:v>15903</c:v>
                </c:pt>
                <c:pt idx="622">
                  <c:v>15905</c:v>
                </c:pt>
                <c:pt idx="623">
                  <c:v>15895</c:v>
                </c:pt>
                <c:pt idx="624">
                  <c:v>15906</c:v>
                </c:pt>
                <c:pt idx="625">
                  <c:v>15895</c:v>
                </c:pt>
                <c:pt idx="626">
                  <c:v>15903</c:v>
                </c:pt>
                <c:pt idx="627">
                  <c:v>15895</c:v>
                </c:pt>
                <c:pt idx="628">
                  <c:v>15934</c:v>
                </c:pt>
                <c:pt idx="629">
                  <c:v>15962</c:v>
                </c:pt>
                <c:pt idx="630">
                  <c:v>15989</c:v>
                </c:pt>
                <c:pt idx="631">
                  <c:v>16015</c:v>
                </c:pt>
                <c:pt idx="632">
                  <c:v>16065</c:v>
                </c:pt>
                <c:pt idx="633">
                  <c:v>16087</c:v>
                </c:pt>
                <c:pt idx="634">
                  <c:v>16088</c:v>
                </c:pt>
                <c:pt idx="635">
                  <c:v>16079</c:v>
                </c:pt>
                <c:pt idx="636">
                  <c:v>16054</c:v>
                </c:pt>
                <c:pt idx="637">
                  <c:v>16054</c:v>
                </c:pt>
                <c:pt idx="638">
                  <c:v>16081</c:v>
                </c:pt>
                <c:pt idx="639">
                  <c:v>16107</c:v>
                </c:pt>
                <c:pt idx="640">
                  <c:v>16127</c:v>
                </c:pt>
                <c:pt idx="641">
                  <c:v>16169</c:v>
                </c:pt>
                <c:pt idx="642">
                  <c:v>16240</c:v>
                </c:pt>
                <c:pt idx="643">
                  <c:v>16325</c:v>
                </c:pt>
                <c:pt idx="644">
                  <c:v>16385</c:v>
                </c:pt>
                <c:pt idx="645">
                  <c:v>16462</c:v>
                </c:pt>
                <c:pt idx="646">
                  <c:v>16487</c:v>
                </c:pt>
                <c:pt idx="647">
                  <c:v>16528</c:v>
                </c:pt>
                <c:pt idx="648">
                  <c:v>16528</c:v>
                </c:pt>
                <c:pt idx="649">
                  <c:v>16532</c:v>
                </c:pt>
                <c:pt idx="650">
                  <c:v>16526</c:v>
                </c:pt>
                <c:pt idx="651">
                  <c:v>16503</c:v>
                </c:pt>
                <c:pt idx="652">
                  <c:v>16490</c:v>
                </c:pt>
                <c:pt idx="653">
                  <c:v>16480</c:v>
                </c:pt>
                <c:pt idx="654">
                  <c:v>16496</c:v>
                </c:pt>
                <c:pt idx="655">
                  <c:v>16504</c:v>
                </c:pt>
                <c:pt idx="656">
                  <c:v>16507</c:v>
                </c:pt>
                <c:pt idx="657">
                  <c:v>16523</c:v>
                </c:pt>
                <c:pt idx="658">
                  <c:v>16537</c:v>
                </c:pt>
                <c:pt idx="659">
                  <c:v>16543</c:v>
                </c:pt>
                <c:pt idx="660">
                  <c:v>16527</c:v>
                </c:pt>
                <c:pt idx="661">
                  <c:v>16518</c:v>
                </c:pt>
                <c:pt idx="662">
                  <c:v>16497</c:v>
                </c:pt>
                <c:pt idx="663">
                  <c:v>16473</c:v>
                </c:pt>
                <c:pt idx="664">
                  <c:v>16448</c:v>
                </c:pt>
                <c:pt idx="665">
                  <c:v>16426</c:v>
                </c:pt>
                <c:pt idx="666">
                  <c:v>16411</c:v>
                </c:pt>
                <c:pt idx="667">
                  <c:v>16370</c:v>
                </c:pt>
                <c:pt idx="668">
                  <c:v>16360</c:v>
                </c:pt>
                <c:pt idx="669">
                  <c:v>16317</c:v>
                </c:pt>
                <c:pt idx="670">
                  <c:v>16294</c:v>
                </c:pt>
                <c:pt idx="671">
                  <c:v>16282</c:v>
                </c:pt>
                <c:pt idx="672">
                  <c:v>16212</c:v>
                </c:pt>
                <c:pt idx="673">
                  <c:v>16179</c:v>
                </c:pt>
                <c:pt idx="674">
                  <c:v>16120</c:v>
                </c:pt>
                <c:pt idx="675">
                  <c:v>16033</c:v>
                </c:pt>
                <c:pt idx="676">
                  <c:v>15966</c:v>
                </c:pt>
                <c:pt idx="677">
                  <c:v>15887</c:v>
                </c:pt>
                <c:pt idx="678">
                  <c:v>15853</c:v>
                </c:pt>
                <c:pt idx="679">
                  <c:v>15846</c:v>
                </c:pt>
                <c:pt idx="680">
                  <c:v>15846</c:v>
                </c:pt>
                <c:pt idx="681">
                  <c:v>15884</c:v>
                </c:pt>
                <c:pt idx="682">
                  <c:v>15908</c:v>
                </c:pt>
                <c:pt idx="683">
                  <c:v>16045</c:v>
                </c:pt>
                <c:pt idx="684">
                  <c:v>16119</c:v>
                </c:pt>
                <c:pt idx="685">
                  <c:v>16201</c:v>
                </c:pt>
                <c:pt idx="686">
                  <c:v>16261</c:v>
                </c:pt>
                <c:pt idx="687">
                  <c:v>16325</c:v>
                </c:pt>
                <c:pt idx="688">
                  <c:v>16376</c:v>
                </c:pt>
                <c:pt idx="689">
                  <c:v>16381</c:v>
                </c:pt>
                <c:pt idx="690">
                  <c:v>16387</c:v>
                </c:pt>
                <c:pt idx="691">
                  <c:v>16379</c:v>
                </c:pt>
                <c:pt idx="692">
                  <c:v>16351</c:v>
                </c:pt>
                <c:pt idx="693">
                  <c:v>16320</c:v>
                </c:pt>
                <c:pt idx="694">
                  <c:v>16290</c:v>
                </c:pt>
                <c:pt idx="695">
                  <c:v>16274</c:v>
                </c:pt>
                <c:pt idx="696">
                  <c:v>16245</c:v>
                </c:pt>
                <c:pt idx="697">
                  <c:v>16243</c:v>
                </c:pt>
                <c:pt idx="698">
                  <c:v>16267</c:v>
                </c:pt>
                <c:pt idx="699">
                  <c:v>16303</c:v>
                </c:pt>
                <c:pt idx="700">
                  <c:v>16345</c:v>
                </c:pt>
                <c:pt idx="701">
                  <c:v>16409</c:v>
                </c:pt>
                <c:pt idx="702">
                  <c:v>16459</c:v>
                </c:pt>
                <c:pt idx="703">
                  <c:v>16531</c:v>
                </c:pt>
                <c:pt idx="704">
                  <c:v>16589</c:v>
                </c:pt>
                <c:pt idx="705">
                  <c:v>16618</c:v>
                </c:pt>
                <c:pt idx="706">
                  <c:v>16632</c:v>
                </c:pt>
                <c:pt idx="707">
                  <c:v>16629</c:v>
                </c:pt>
                <c:pt idx="708">
                  <c:v>16648</c:v>
                </c:pt>
                <c:pt idx="709">
                  <c:v>16641</c:v>
                </c:pt>
                <c:pt idx="710">
                  <c:v>16622</c:v>
                </c:pt>
                <c:pt idx="711">
                  <c:v>16594</c:v>
                </c:pt>
                <c:pt idx="712">
                  <c:v>16571</c:v>
                </c:pt>
                <c:pt idx="713">
                  <c:v>16519</c:v>
                </c:pt>
                <c:pt idx="714">
                  <c:v>16469</c:v>
                </c:pt>
                <c:pt idx="715">
                  <c:v>16395</c:v>
                </c:pt>
                <c:pt idx="716">
                  <c:v>16326</c:v>
                </c:pt>
                <c:pt idx="717">
                  <c:v>16248</c:v>
                </c:pt>
                <c:pt idx="718">
                  <c:v>16196</c:v>
                </c:pt>
                <c:pt idx="719">
                  <c:v>16149</c:v>
                </c:pt>
                <c:pt idx="720">
                  <c:v>16133</c:v>
                </c:pt>
                <c:pt idx="721">
                  <c:v>16088</c:v>
                </c:pt>
                <c:pt idx="722">
                  <c:v>16075</c:v>
                </c:pt>
                <c:pt idx="723">
                  <c:v>16071</c:v>
                </c:pt>
                <c:pt idx="724">
                  <c:v>16064</c:v>
                </c:pt>
                <c:pt idx="725">
                  <c:v>16058</c:v>
                </c:pt>
                <c:pt idx="726">
                  <c:v>16015</c:v>
                </c:pt>
                <c:pt idx="727">
                  <c:v>15961</c:v>
                </c:pt>
                <c:pt idx="728">
                  <c:v>15900</c:v>
                </c:pt>
                <c:pt idx="729">
                  <c:v>15800</c:v>
                </c:pt>
                <c:pt idx="730">
                  <c:v>15659</c:v>
                </c:pt>
                <c:pt idx="731">
                  <c:v>15550</c:v>
                </c:pt>
                <c:pt idx="732">
                  <c:v>15359</c:v>
                </c:pt>
                <c:pt idx="733">
                  <c:v>15165</c:v>
                </c:pt>
                <c:pt idx="734">
                  <c:v>14908</c:v>
                </c:pt>
                <c:pt idx="735">
                  <c:v>14679</c:v>
                </c:pt>
                <c:pt idx="736">
                  <c:v>14493</c:v>
                </c:pt>
                <c:pt idx="737">
                  <c:v>14287</c:v>
                </c:pt>
                <c:pt idx="738">
                  <c:v>14144</c:v>
                </c:pt>
                <c:pt idx="739">
                  <c:v>14048</c:v>
                </c:pt>
                <c:pt idx="740">
                  <c:v>13920</c:v>
                </c:pt>
                <c:pt idx="741">
                  <c:v>13890</c:v>
                </c:pt>
                <c:pt idx="742">
                  <c:v>13883</c:v>
                </c:pt>
                <c:pt idx="743">
                  <c:v>13946</c:v>
                </c:pt>
                <c:pt idx="744">
                  <c:v>14039</c:v>
                </c:pt>
                <c:pt idx="745">
                  <c:v>14136</c:v>
                </c:pt>
                <c:pt idx="746">
                  <c:v>14301</c:v>
                </c:pt>
                <c:pt idx="747">
                  <c:v>14485</c:v>
                </c:pt>
                <c:pt idx="748">
                  <c:v>14688</c:v>
                </c:pt>
                <c:pt idx="749">
                  <c:v>14869</c:v>
                </c:pt>
                <c:pt idx="750">
                  <c:v>15106</c:v>
                </c:pt>
                <c:pt idx="751">
                  <c:v>15284</c:v>
                </c:pt>
                <c:pt idx="752">
                  <c:v>15455</c:v>
                </c:pt>
                <c:pt idx="753">
                  <c:v>15577</c:v>
                </c:pt>
                <c:pt idx="754">
                  <c:v>15702</c:v>
                </c:pt>
                <c:pt idx="755">
                  <c:v>15837</c:v>
                </c:pt>
                <c:pt idx="756">
                  <c:v>15956</c:v>
                </c:pt>
                <c:pt idx="757">
                  <c:v>16045</c:v>
                </c:pt>
                <c:pt idx="758">
                  <c:v>16146</c:v>
                </c:pt>
                <c:pt idx="759">
                  <c:v>16220</c:v>
                </c:pt>
                <c:pt idx="760">
                  <c:v>16255</c:v>
                </c:pt>
                <c:pt idx="761">
                  <c:v>16306</c:v>
                </c:pt>
                <c:pt idx="762">
                  <c:v>16353</c:v>
                </c:pt>
                <c:pt idx="763">
                  <c:v>16397</c:v>
                </c:pt>
                <c:pt idx="764">
                  <c:v>16417</c:v>
                </c:pt>
                <c:pt idx="765">
                  <c:v>16421</c:v>
                </c:pt>
                <c:pt idx="766">
                  <c:v>16410</c:v>
                </c:pt>
                <c:pt idx="767">
                  <c:v>16401</c:v>
                </c:pt>
                <c:pt idx="768">
                  <c:v>16362</c:v>
                </c:pt>
                <c:pt idx="769">
                  <c:v>16318</c:v>
                </c:pt>
                <c:pt idx="770">
                  <c:v>16251</c:v>
                </c:pt>
                <c:pt idx="771">
                  <c:v>16196</c:v>
                </c:pt>
                <c:pt idx="772">
                  <c:v>16134</c:v>
                </c:pt>
                <c:pt idx="773">
                  <c:v>16077</c:v>
                </c:pt>
                <c:pt idx="774">
                  <c:v>16058</c:v>
                </c:pt>
                <c:pt idx="775">
                  <c:v>16034</c:v>
                </c:pt>
                <c:pt idx="776">
                  <c:v>16015</c:v>
                </c:pt>
                <c:pt idx="777">
                  <c:v>15988</c:v>
                </c:pt>
                <c:pt idx="778">
                  <c:v>15944</c:v>
                </c:pt>
                <c:pt idx="779">
                  <c:v>15891</c:v>
                </c:pt>
                <c:pt idx="780">
                  <c:v>15860</c:v>
                </c:pt>
                <c:pt idx="781">
                  <c:v>15806</c:v>
                </c:pt>
                <c:pt idx="782">
                  <c:v>15724</c:v>
                </c:pt>
                <c:pt idx="783">
                  <c:v>15647</c:v>
                </c:pt>
                <c:pt idx="784">
                  <c:v>15532</c:v>
                </c:pt>
                <c:pt idx="785">
                  <c:v>15434</c:v>
                </c:pt>
                <c:pt idx="786">
                  <c:v>15354</c:v>
                </c:pt>
                <c:pt idx="787">
                  <c:v>15264</c:v>
                </c:pt>
                <c:pt idx="788">
                  <c:v>15153</c:v>
                </c:pt>
                <c:pt idx="789">
                  <c:v>15081</c:v>
                </c:pt>
                <c:pt idx="790">
                  <c:v>15028</c:v>
                </c:pt>
                <c:pt idx="791">
                  <c:v>14950</c:v>
                </c:pt>
                <c:pt idx="792">
                  <c:v>14908</c:v>
                </c:pt>
                <c:pt idx="793">
                  <c:v>14887</c:v>
                </c:pt>
                <c:pt idx="794">
                  <c:v>14830</c:v>
                </c:pt>
                <c:pt idx="795">
                  <c:v>14800</c:v>
                </c:pt>
                <c:pt idx="796">
                  <c:v>14809</c:v>
                </c:pt>
                <c:pt idx="797">
                  <c:v>14669</c:v>
                </c:pt>
                <c:pt idx="798">
                  <c:v>14489</c:v>
                </c:pt>
                <c:pt idx="799">
                  <c:v>14513</c:v>
                </c:pt>
                <c:pt idx="800">
                  <c:v>14558</c:v>
                </c:pt>
                <c:pt idx="801">
                  <c:v>14560</c:v>
                </c:pt>
                <c:pt idx="802">
                  <c:v>14555</c:v>
                </c:pt>
                <c:pt idx="803">
                  <c:v>14455</c:v>
                </c:pt>
                <c:pt idx="804">
                  <c:v>14402</c:v>
                </c:pt>
                <c:pt idx="805">
                  <c:v>14273</c:v>
                </c:pt>
                <c:pt idx="806">
                  <c:v>14093</c:v>
                </c:pt>
                <c:pt idx="807">
                  <c:v>13904</c:v>
                </c:pt>
                <c:pt idx="808">
                  <c:v>13726</c:v>
                </c:pt>
                <c:pt idx="809">
                  <c:v>13415</c:v>
                </c:pt>
                <c:pt idx="810">
                  <c:v>13031</c:v>
                </c:pt>
                <c:pt idx="811">
                  <c:v>12710</c:v>
                </c:pt>
                <c:pt idx="812">
                  <c:v>12274</c:v>
                </c:pt>
                <c:pt idx="813">
                  <c:v>11915</c:v>
                </c:pt>
                <c:pt idx="814">
                  <c:v>11693</c:v>
                </c:pt>
                <c:pt idx="815">
                  <c:v>11298</c:v>
                </c:pt>
                <c:pt idx="816">
                  <c:v>11077</c:v>
                </c:pt>
                <c:pt idx="817">
                  <c:v>10968</c:v>
                </c:pt>
                <c:pt idx="818">
                  <c:v>10821</c:v>
                </c:pt>
                <c:pt idx="819">
                  <c:v>10793</c:v>
                </c:pt>
                <c:pt idx="820">
                  <c:v>10553</c:v>
                </c:pt>
                <c:pt idx="821">
                  <c:v>10636</c:v>
                </c:pt>
                <c:pt idx="822">
                  <c:v>10619</c:v>
                </c:pt>
                <c:pt idx="823">
                  <c:v>10783</c:v>
                </c:pt>
                <c:pt idx="824">
                  <c:v>10856</c:v>
                </c:pt>
                <c:pt idx="825">
                  <c:v>11042</c:v>
                </c:pt>
                <c:pt idx="826">
                  <c:v>11188</c:v>
                </c:pt>
                <c:pt idx="827">
                  <c:v>11451</c:v>
                </c:pt>
                <c:pt idx="828">
                  <c:v>11892</c:v>
                </c:pt>
                <c:pt idx="829">
                  <c:v>12321</c:v>
                </c:pt>
                <c:pt idx="830">
                  <c:v>12710</c:v>
                </c:pt>
                <c:pt idx="831">
                  <c:v>13077</c:v>
                </c:pt>
                <c:pt idx="832">
                  <c:v>13329</c:v>
                </c:pt>
                <c:pt idx="833">
                  <c:v>13616</c:v>
                </c:pt>
                <c:pt idx="834">
                  <c:v>13957</c:v>
                </c:pt>
                <c:pt idx="835">
                  <c:v>14271</c:v>
                </c:pt>
                <c:pt idx="836">
                  <c:v>14503</c:v>
                </c:pt>
                <c:pt idx="837">
                  <c:v>14719</c:v>
                </c:pt>
                <c:pt idx="838">
                  <c:v>14929</c:v>
                </c:pt>
                <c:pt idx="839">
                  <c:v>15143</c:v>
                </c:pt>
                <c:pt idx="840">
                  <c:v>15383</c:v>
                </c:pt>
                <c:pt idx="841">
                  <c:v>15584</c:v>
                </c:pt>
                <c:pt idx="842">
                  <c:v>15761</c:v>
                </c:pt>
                <c:pt idx="843">
                  <c:v>15910</c:v>
                </c:pt>
                <c:pt idx="844">
                  <c:v>16060</c:v>
                </c:pt>
                <c:pt idx="845">
                  <c:v>16183</c:v>
                </c:pt>
                <c:pt idx="846">
                  <c:v>16291</c:v>
                </c:pt>
                <c:pt idx="847">
                  <c:v>16394</c:v>
                </c:pt>
                <c:pt idx="848">
                  <c:v>16505</c:v>
                </c:pt>
                <c:pt idx="849">
                  <c:v>16593</c:v>
                </c:pt>
                <c:pt idx="850">
                  <c:v>16666</c:v>
                </c:pt>
                <c:pt idx="851">
                  <c:v>16761</c:v>
                </c:pt>
                <c:pt idx="852">
                  <c:v>16828</c:v>
                </c:pt>
                <c:pt idx="853">
                  <c:v>16890</c:v>
                </c:pt>
                <c:pt idx="854">
                  <c:v>16946</c:v>
                </c:pt>
                <c:pt idx="855">
                  <c:v>16909</c:v>
                </c:pt>
                <c:pt idx="856">
                  <c:v>16968</c:v>
                </c:pt>
                <c:pt idx="857">
                  <c:v>17004</c:v>
                </c:pt>
                <c:pt idx="858">
                  <c:v>17226</c:v>
                </c:pt>
                <c:pt idx="859">
                  <c:v>17284</c:v>
                </c:pt>
                <c:pt idx="860">
                  <c:v>17330</c:v>
                </c:pt>
                <c:pt idx="861">
                  <c:v>17402</c:v>
                </c:pt>
                <c:pt idx="862">
                  <c:v>17478</c:v>
                </c:pt>
                <c:pt idx="863">
                  <c:v>17534</c:v>
                </c:pt>
                <c:pt idx="864">
                  <c:v>17595</c:v>
                </c:pt>
                <c:pt idx="865">
                  <c:v>17680</c:v>
                </c:pt>
                <c:pt idx="866">
                  <c:v>17813</c:v>
                </c:pt>
                <c:pt idx="867">
                  <c:v>17935</c:v>
                </c:pt>
                <c:pt idx="868">
                  <c:v>18039</c:v>
                </c:pt>
                <c:pt idx="869">
                  <c:v>18147</c:v>
                </c:pt>
                <c:pt idx="870">
                  <c:v>18219</c:v>
                </c:pt>
                <c:pt idx="871">
                  <c:v>18323</c:v>
                </c:pt>
                <c:pt idx="872">
                  <c:v>18409</c:v>
                </c:pt>
                <c:pt idx="873">
                  <c:v>18514</c:v>
                </c:pt>
                <c:pt idx="874">
                  <c:v>18640</c:v>
                </c:pt>
                <c:pt idx="875">
                  <c:v>18801</c:v>
                </c:pt>
                <c:pt idx="876">
                  <c:v>18955</c:v>
                </c:pt>
                <c:pt idx="877">
                  <c:v>19039</c:v>
                </c:pt>
                <c:pt idx="878">
                  <c:v>19096</c:v>
                </c:pt>
                <c:pt idx="879">
                  <c:v>19153</c:v>
                </c:pt>
                <c:pt idx="880">
                  <c:v>19216</c:v>
                </c:pt>
                <c:pt idx="881">
                  <c:v>19253</c:v>
                </c:pt>
                <c:pt idx="882">
                  <c:v>19342</c:v>
                </c:pt>
                <c:pt idx="883">
                  <c:v>19387</c:v>
                </c:pt>
                <c:pt idx="884">
                  <c:v>19424</c:v>
                </c:pt>
                <c:pt idx="885">
                  <c:v>19432</c:v>
                </c:pt>
                <c:pt idx="886">
                  <c:v>19420</c:v>
                </c:pt>
                <c:pt idx="887">
                  <c:v>19422</c:v>
                </c:pt>
                <c:pt idx="888">
                  <c:v>19434</c:v>
                </c:pt>
                <c:pt idx="889">
                  <c:v>19435</c:v>
                </c:pt>
                <c:pt idx="890">
                  <c:v>19421</c:v>
                </c:pt>
                <c:pt idx="891">
                  <c:v>19440</c:v>
                </c:pt>
                <c:pt idx="892">
                  <c:v>19443</c:v>
                </c:pt>
                <c:pt idx="893">
                  <c:v>19440</c:v>
                </c:pt>
                <c:pt idx="894">
                  <c:v>19456</c:v>
                </c:pt>
                <c:pt idx="895">
                  <c:v>19483</c:v>
                </c:pt>
                <c:pt idx="896">
                  <c:v>19542</c:v>
                </c:pt>
                <c:pt idx="897">
                  <c:v>19548</c:v>
                </c:pt>
                <c:pt idx="898">
                  <c:v>19596</c:v>
                </c:pt>
                <c:pt idx="899">
                  <c:v>19613</c:v>
                </c:pt>
                <c:pt idx="900">
                  <c:v>19632</c:v>
                </c:pt>
                <c:pt idx="901">
                  <c:v>19645</c:v>
                </c:pt>
                <c:pt idx="902">
                  <c:v>19654</c:v>
                </c:pt>
                <c:pt idx="903">
                  <c:v>19693</c:v>
                </c:pt>
                <c:pt idx="904">
                  <c:v>19659</c:v>
                </c:pt>
                <c:pt idx="905">
                  <c:v>19707</c:v>
                </c:pt>
                <c:pt idx="906">
                  <c:v>19710</c:v>
                </c:pt>
                <c:pt idx="907">
                  <c:v>19709</c:v>
                </c:pt>
                <c:pt idx="908">
                  <c:v>19707</c:v>
                </c:pt>
                <c:pt idx="909">
                  <c:v>19637</c:v>
                </c:pt>
                <c:pt idx="910">
                  <c:v>19671</c:v>
                </c:pt>
                <c:pt idx="911">
                  <c:v>19661</c:v>
                </c:pt>
                <c:pt idx="912">
                  <c:v>19654</c:v>
                </c:pt>
                <c:pt idx="913">
                  <c:v>19659</c:v>
                </c:pt>
                <c:pt idx="914">
                  <c:v>19663</c:v>
                </c:pt>
                <c:pt idx="915">
                  <c:v>19675</c:v>
                </c:pt>
                <c:pt idx="916">
                  <c:v>19686</c:v>
                </c:pt>
                <c:pt idx="917">
                  <c:v>19621</c:v>
                </c:pt>
                <c:pt idx="918">
                  <c:v>19536</c:v>
                </c:pt>
                <c:pt idx="919">
                  <c:v>19638</c:v>
                </c:pt>
                <c:pt idx="920">
                  <c:v>19716</c:v>
                </c:pt>
                <c:pt idx="921">
                  <c:v>19774</c:v>
                </c:pt>
                <c:pt idx="922">
                  <c:v>19885</c:v>
                </c:pt>
                <c:pt idx="923">
                  <c:v>20022</c:v>
                </c:pt>
                <c:pt idx="924">
                  <c:v>20074</c:v>
                </c:pt>
                <c:pt idx="925">
                  <c:v>20102</c:v>
                </c:pt>
                <c:pt idx="926">
                  <c:v>20170</c:v>
                </c:pt>
                <c:pt idx="927">
                  <c:v>20183</c:v>
                </c:pt>
                <c:pt idx="928">
                  <c:v>20244</c:v>
                </c:pt>
                <c:pt idx="929">
                  <c:v>20272</c:v>
                </c:pt>
                <c:pt idx="930">
                  <c:v>20305</c:v>
                </c:pt>
                <c:pt idx="931">
                  <c:v>20320</c:v>
                </c:pt>
                <c:pt idx="932">
                  <c:v>20294</c:v>
                </c:pt>
                <c:pt idx="933">
                  <c:v>20277</c:v>
                </c:pt>
                <c:pt idx="934">
                  <c:v>20231</c:v>
                </c:pt>
                <c:pt idx="935">
                  <c:v>20196</c:v>
                </c:pt>
                <c:pt idx="936">
                  <c:v>20146</c:v>
                </c:pt>
                <c:pt idx="937">
                  <c:v>20095</c:v>
                </c:pt>
                <c:pt idx="938">
                  <c:v>20044</c:v>
                </c:pt>
                <c:pt idx="939">
                  <c:v>20041</c:v>
                </c:pt>
                <c:pt idx="940">
                  <c:v>20034</c:v>
                </c:pt>
                <c:pt idx="941">
                  <c:v>20044</c:v>
                </c:pt>
                <c:pt idx="942">
                  <c:v>20050</c:v>
                </c:pt>
                <c:pt idx="943">
                  <c:v>20081</c:v>
                </c:pt>
                <c:pt idx="944">
                  <c:v>20113</c:v>
                </c:pt>
                <c:pt idx="945">
                  <c:v>20225</c:v>
                </c:pt>
                <c:pt idx="946">
                  <c:v>20285</c:v>
                </c:pt>
                <c:pt idx="947">
                  <c:v>20328</c:v>
                </c:pt>
                <c:pt idx="948">
                  <c:v>20337</c:v>
                </c:pt>
                <c:pt idx="949">
                  <c:v>20358</c:v>
                </c:pt>
                <c:pt idx="950">
                  <c:v>20346</c:v>
                </c:pt>
                <c:pt idx="951">
                  <c:v>20316</c:v>
                </c:pt>
                <c:pt idx="952">
                  <c:v>20308</c:v>
                </c:pt>
                <c:pt idx="953">
                  <c:v>20295</c:v>
                </c:pt>
                <c:pt idx="954">
                  <c:v>20260</c:v>
                </c:pt>
                <c:pt idx="955">
                  <c:v>20225</c:v>
                </c:pt>
                <c:pt idx="956">
                  <c:v>20185</c:v>
                </c:pt>
                <c:pt idx="957">
                  <c:v>20135</c:v>
                </c:pt>
                <c:pt idx="958">
                  <c:v>20080</c:v>
                </c:pt>
                <c:pt idx="959">
                  <c:v>20027</c:v>
                </c:pt>
                <c:pt idx="960">
                  <c:v>19955</c:v>
                </c:pt>
                <c:pt idx="961">
                  <c:v>19924</c:v>
                </c:pt>
                <c:pt idx="962">
                  <c:v>19989</c:v>
                </c:pt>
                <c:pt idx="963">
                  <c:v>20128</c:v>
                </c:pt>
                <c:pt idx="964">
                  <c:v>20152</c:v>
                </c:pt>
                <c:pt idx="965">
                  <c:v>20139</c:v>
                </c:pt>
                <c:pt idx="966">
                  <c:v>20134</c:v>
                </c:pt>
                <c:pt idx="967">
                  <c:v>20121</c:v>
                </c:pt>
                <c:pt idx="968">
                  <c:v>20121</c:v>
                </c:pt>
                <c:pt idx="969">
                  <c:v>20121</c:v>
                </c:pt>
                <c:pt idx="970">
                  <c:v>20115</c:v>
                </c:pt>
                <c:pt idx="971">
                  <c:v>20072</c:v>
                </c:pt>
                <c:pt idx="972">
                  <c:v>19974</c:v>
                </c:pt>
                <c:pt idx="973">
                  <c:v>19892</c:v>
                </c:pt>
                <c:pt idx="974">
                  <c:v>19740</c:v>
                </c:pt>
                <c:pt idx="975">
                  <c:v>19562</c:v>
                </c:pt>
                <c:pt idx="976">
                  <c:v>19421</c:v>
                </c:pt>
                <c:pt idx="977">
                  <c:v>19275</c:v>
                </c:pt>
                <c:pt idx="978">
                  <c:v>19111</c:v>
                </c:pt>
                <c:pt idx="979">
                  <c:v>18953</c:v>
                </c:pt>
                <c:pt idx="980">
                  <c:v>18797</c:v>
                </c:pt>
                <c:pt idx="981">
                  <c:v>18757</c:v>
                </c:pt>
                <c:pt idx="982">
                  <c:v>18736</c:v>
                </c:pt>
                <c:pt idx="983">
                  <c:v>18749</c:v>
                </c:pt>
                <c:pt idx="984">
                  <c:v>18800</c:v>
                </c:pt>
                <c:pt idx="985">
                  <c:v>18906</c:v>
                </c:pt>
                <c:pt idx="986">
                  <c:v>19019</c:v>
                </c:pt>
                <c:pt idx="987">
                  <c:v>19127</c:v>
                </c:pt>
                <c:pt idx="988">
                  <c:v>19245</c:v>
                </c:pt>
                <c:pt idx="989">
                  <c:v>19388</c:v>
                </c:pt>
                <c:pt idx="990">
                  <c:v>19458</c:v>
                </c:pt>
                <c:pt idx="991">
                  <c:v>19523</c:v>
                </c:pt>
                <c:pt idx="992">
                  <c:v>19573</c:v>
                </c:pt>
                <c:pt idx="993">
                  <c:v>19608</c:v>
                </c:pt>
                <c:pt idx="994">
                  <c:v>19619</c:v>
                </c:pt>
                <c:pt idx="995">
                  <c:v>19659</c:v>
                </c:pt>
                <c:pt idx="996">
                  <c:v>19701</c:v>
                </c:pt>
                <c:pt idx="997">
                  <c:v>19731</c:v>
                </c:pt>
                <c:pt idx="998">
                  <c:v>19773</c:v>
                </c:pt>
                <c:pt idx="999">
                  <c:v>19808</c:v>
                </c:pt>
                <c:pt idx="1000">
                  <c:v>19828</c:v>
                </c:pt>
                <c:pt idx="1001">
                  <c:v>19870</c:v>
                </c:pt>
                <c:pt idx="1002">
                  <c:v>19900</c:v>
                </c:pt>
                <c:pt idx="1003">
                  <c:v>19912</c:v>
                </c:pt>
                <c:pt idx="1004">
                  <c:v>19950</c:v>
                </c:pt>
                <c:pt idx="1005">
                  <c:v>19932</c:v>
                </c:pt>
                <c:pt idx="1006">
                  <c:v>19896</c:v>
                </c:pt>
                <c:pt idx="1007">
                  <c:v>19833</c:v>
                </c:pt>
                <c:pt idx="1008">
                  <c:v>19792</c:v>
                </c:pt>
                <c:pt idx="1009">
                  <c:v>19713</c:v>
                </c:pt>
                <c:pt idx="1010">
                  <c:v>19665</c:v>
                </c:pt>
                <c:pt idx="1011">
                  <c:v>19596</c:v>
                </c:pt>
                <c:pt idx="1012">
                  <c:v>19513</c:v>
                </c:pt>
                <c:pt idx="1013">
                  <c:v>19438</c:v>
                </c:pt>
                <c:pt idx="1014">
                  <c:v>19380</c:v>
                </c:pt>
                <c:pt idx="1015">
                  <c:v>19324</c:v>
                </c:pt>
                <c:pt idx="1016">
                  <c:v>19267</c:v>
                </c:pt>
                <c:pt idx="1017">
                  <c:v>19227</c:v>
                </c:pt>
                <c:pt idx="1018">
                  <c:v>19187</c:v>
                </c:pt>
                <c:pt idx="1019">
                  <c:v>19155</c:v>
                </c:pt>
                <c:pt idx="1020">
                  <c:v>19154</c:v>
                </c:pt>
                <c:pt idx="1021">
                  <c:v>19134</c:v>
                </c:pt>
                <c:pt idx="1022">
                  <c:v>19117</c:v>
                </c:pt>
                <c:pt idx="1023">
                  <c:v>19117</c:v>
                </c:pt>
                <c:pt idx="1024">
                  <c:v>19089</c:v>
                </c:pt>
                <c:pt idx="1025">
                  <c:v>19092</c:v>
                </c:pt>
                <c:pt idx="1026">
                  <c:v>19044</c:v>
                </c:pt>
                <c:pt idx="1027">
                  <c:v>19035</c:v>
                </c:pt>
                <c:pt idx="1028">
                  <c:v>18993</c:v>
                </c:pt>
                <c:pt idx="1029">
                  <c:v>18936</c:v>
                </c:pt>
                <c:pt idx="1030">
                  <c:v>18922</c:v>
                </c:pt>
                <c:pt idx="1031">
                  <c:v>18878</c:v>
                </c:pt>
                <c:pt idx="1032">
                  <c:v>18839</c:v>
                </c:pt>
                <c:pt idx="1033">
                  <c:v>18793</c:v>
                </c:pt>
                <c:pt idx="1034">
                  <c:v>18759</c:v>
                </c:pt>
                <c:pt idx="1035">
                  <c:v>18714</c:v>
                </c:pt>
                <c:pt idx="1036">
                  <c:v>18691</c:v>
                </c:pt>
                <c:pt idx="1037">
                  <c:v>18679</c:v>
                </c:pt>
                <c:pt idx="1038">
                  <c:v>18660</c:v>
                </c:pt>
                <c:pt idx="1039">
                  <c:v>18652</c:v>
                </c:pt>
                <c:pt idx="1040">
                  <c:v>18641</c:v>
                </c:pt>
                <c:pt idx="1041">
                  <c:v>18586</c:v>
                </c:pt>
                <c:pt idx="1042">
                  <c:v>18482</c:v>
                </c:pt>
                <c:pt idx="1043">
                  <c:v>18490</c:v>
                </c:pt>
                <c:pt idx="1044">
                  <c:v>18594</c:v>
                </c:pt>
                <c:pt idx="1045">
                  <c:v>18735</c:v>
                </c:pt>
                <c:pt idx="1046">
                  <c:v>18771</c:v>
                </c:pt>
                <c:pt idx="1047">
                  <c:v>18805</c:v>
                </c:pt>
                <c:pt idx="1048">
                  <c:v>18860</c:v>
                </c:pt>
                <c:pt idx="1049">
                  <c:v>18871</c:v>
                </c:pt>
                <c:pt idx="1050">
                  <c:v>18915</c:v>
                </c:pt>
                <c:pt idx="1051">
                  <c:v>18947</c:v>
                </c:pt>
                <c:pt idx="1052">
                  <c:v>18997</c:v>
                </c:pt>
                <c:pt idx="1053">
                  <c:v>19034</c:v>
                </c:pt>
                <c:pt idx="1054">
                  <c:v>19072</c:v>
                </c:pt>
                <c:pt idx="1055">
                  <c:v>19151</c:v>
                </c:pt>
                <c:pt idx="1056">
                  <c:v>19209</c:v>
                </c:pt>
                <c:pt idx="1057">
                  <c:v>19232</c:v>
                </c:pt>
                <c:pt idx="1058">
                  <c:v>19265</c:v>
                </c:pt>
                <c:pt idx="1059">
                  <c:v>19290</c:v>
                </c:pt>
                <c:pt idx="1060">
                  <c:v>19282</c:v>
                </c:pt>
                <c:pt idx="1061">
                  <c:v>19257</c:v>
                </c:pt>
                <c:pt idx="1062">
                  <c:v>19090</c:v>
                </c:pt>
                <c:pt idx="1063">
                  <c:v>18955</c:v>
                </c:pt>
                <c:pt idx="1064">
                  <c:v>18812</c:v>
                </c:pt>
                <c:pt idx="1065">
                  <c:v>18710</c:v>
                </c:pt>
                <c:pt idx="1066">
                  <c:v>18587</c:v>
                </c:pt>
                <c:pt idx="1067">
                  <c:v>18418</c:v>
                </c:pt>
                <c:pt idx="1068">
                  <c:v>18371</c:v>
                </c:pt>
                <c:pt idx="1069">
                  <c:v>18298</c:v>
                </c:pt>
                <c:pt idx="1070">
                  <c:v>18264</c:v>
                </c:pt>
                <c:pt idx="1071">
                  <c:v>18246</c:v>
                </c:pt>
                <c:pt idx="1072">
                  <c:v>18262</c:v>
                </c:pt>
                <c:pt idx="1073">
                  <c:v>18288</c:v>
                </c:pt>
                <c:pt idx="1074">
                  <c:v>18300</c:v>
                </c:pt>
                <c:pt idx="1075">
                  <c:v>18364</c:v>
                </c:pt>
                <c:pt idx="1076">
                  <c:v>18410</c:v>
                </c:pt>
                <c:pt idx="1077">
                  <c:v>18433</c:v>
                </c:pt>
                <c:pt idx="1078">
                  <c:v>18456</c:v>
                </c:pt>
                <c:pt idx="1079">
                  <c:v>18445</c:v>
                </c:pt>
                <c:pt idx="1080">
                  <c:v>18421</c:v>
                </c:pt>
                <c:pt idx="1081">
                  <c:v>18411</c:v>
                </c:pt>
                <c:pt idx="1082">
                  <c:v>18376</c:v>
                </c:pt>
                <c:pt idx="1083">
                  <c:v>18336</c:v>
                </c:pt>
                <c:pt idx="1084">
                  <c:v>18314</c:v>
                </c:pt>
                <c:pt idx="1085">
                  <c:v>18292</c:v>
                </c:pt>
                <c:pt idx="1086">
                  <c:v>18280</c:v>
                </c:pt>
                <c:pt idx="1087">
                  <c:v>18260</c:v>
                </c:pt>
                <c:pt idx="1088">
                  <c:v>18233</c:v>
                </c:pt>
                <c:pt idx="1089">
                  <c:v>18204</c:v>
                </c:pt>
                <c:pt idx="1090">
                  <c:v>18174</c:v>
                </c:pt>
                <c:pt idx="1091">
                  <c:v>18136</c:v>
                </c:pt>
                <c:pt idx="1092">
                  <c:v>18098</c:v>
                </c:pt>
                <c:pt idx="1093">
                  <c:v>18026</c:v>
                </c:pt>
                <c:pt idx="1094">
                  <c:v>17939</c:v>
                </c:pt>
                <c:pt idx="1095">
                  <c:v>17844</c:v>
                </c:pt>
                <c:pt idx="1096">
                  <c:v>17777</c:v>
                </c:pt>
                <c:pt idx="1097">
                  <c:v>17698</c:v>
                </c:pt>
                <c:pt idx="1098">
                  <c:v>17612</c:v>
                </c:pt>
                <c:pt idx="1099">
                  <c:v>17538</c:v>
                </c:pt>
                <c:pt idx="1100">
                  <c:v>17467</c:v>
                </c:pt>
                <c:pt idx="1101">
                  <c:v>17396</c:v>
                </c:pt>
                <c:pt idx="1102">
                  <c:v>17338</c:v>
                </c:pt>
                <c:pt idx="1103">
                  <c:v>17306</c:v>
                </c:pt>
                <c:pt idx="1104">
                  <c:v>17225</c:v>
                </c:pt>
                <c:pt idx="1105">
                  <c:v>17144</c:v>
                </c:pt>
                <c:pt idx="1106">
                  <c:v>17215</c:v>
                </c:pt>
                <c:pt idx="1107">
                  <c:v>17259</c:v>
                </c:pt>
                <c:pt idx="1108">
                  <c:v>17281</c:v>
                </c:pt>
                <c:pt idx="1109">
                  <c:v>17276</c:v>
                </c:pt>
                <c:pt idx="1110">
                  <c:v>17264</c:v>
                </c:pt>
                <c:pt idx="1111">
                  <c:v>17268</c:v>
                </c:pt>
                <c:pt idx="1112">
                  <c:v>17282</c:v>
                </c:pt>
                <c:pt idx="1113">
                  <c:v>17293</c:v>
                </c:pt>
                <c:pt idx="1114">
                  <c:v>17299</c:v>
                </c:pt>
                <c:pt idx="1115">
                  <c:v>17284</c:v>
                </c:pt>
                <c:pt idx="1116">
                  <c:v>17282</c:v>
                </c:pt>
                <c:pt idx="1117">
                  <c:v>17291</c:v>
                </c:pt>
                <c:pt idx="1118">
                  <c:v>17302</c:v>
                </c:pt>
                <c:pt idx="1119">
                  <c:v>17322</c:v>
                </c:pt>
                <c:pt idx="1120">
                  <c:v>17332</c:v>
                </c:pt>
                <c:pt idx="1121">
                  <c:v>17342</c:v>
                </c:pt>
                <c:pt idx="1122">
                  <c:v>17355</c:v>
                </c:pt>
                <c:pt idx="1123">
                  <c:v>17351</c:v>
                </c:pt>
                <c:pt idx="1124">
                  <c:v>17361</c:v>
                </c:pt>
                <c:pt idx="1125">
                  <c:v>17396</c:v>
                </c:pt>
                <c:pt idx="1126">
                  <c:v>17425</c:v>
                </c:pt>
                <c:pt idx="1127">
                  <c:v>17466</c:v>
                </c:pt>
                <c:pt idx="1128">
                  <c:v>17492</c:v>
                </c:pt>
                <c:pt idx="1129">
                  <c:v>17506</c:v>
                </c:pt>
                <c:pt idx="1130">
                  <c:v>17534</c:v>
                </c:pt>
                <c:pt idx="1131">
                  <c:v>17551</c:v>
                </c:pt>
                <c:pt idx="1132">
                  <c:v>17567</c:v>
                </c:pt>
                <c:pt idx="1133">
                  <c:v>17585</c:v>
                </c:pt>
                <c:pt idx="1134">
                  <c:v>17613</c:v>
                </c:pt>
                <c:pt idx="1135">
                  <c:v>17653</c:v>
                </c:pt>
                <c:pt idx="1136">
                  <c:v>17682</c:v>
                </c:pt>
                <c:pt idx="1137">
                  <c:v>17706</c:v>
                </c:pt>
                <c:pt idx="1138">
                  <c:v>17747</c:v>
                </c:pt>
                <c:pt idx="1139">
                  <c:v>17816</c:v>
                </c:pt>
                <c:pt idx="1140">
                  <c:v>17877</c:v>
                </c:pt>
                <c:pt idx="1141">
                  <c:v>17935</c:v>
                </c:pt>
                <c:pt idx="1142">
                  <c:v>18012</c:v>
                </c:pt>
                <c:pt idx="1143">
                  <c:v>18095</c:v>
                </c:pt>
                <c:pt idx="1144">
                  <c:v>18168</c:v>
                </c:pt>
                <c:pt idx="1145">
                  <c:v>18203</c:v>
                </c:pt>
                <c:pt idx="1146">
                  <c:v>18231</c:v>
                </c:pt>
                <c:pt idx="1147">
                  <c:v>18240</c:v>
                </c:pt>
                <c:pt idx="1148">
                  <c:v>18243</c:v>
                </c:pt>
                <c:pt idx="1149">
                  <c:v>18223</c:v>
                </c:pt>
                <c:pt idx="1150">
                  <c:v>18209</c:v>
                </c:pt>
                <c:pt idx="1151">
                  <c:v>18187</c:v>
                </c:pt>
                <c:pt idx="1152">
                  <c:v>18171</c:v>
                </c:pt>
                <c:pt idx="1153">
                  <c:v>18163</c:v>
                </c:pt>
                <c:pt idx="1154">
                  <c:v>18186</c:v>
                </c:pt>
                <c:pt idx="1155">
                  <c:v>18214</c:v>
                </c:pt>
                <c:pt idx="1156">
                  <c:v>18241</c:v>
                </c:pt>
                <c:pt idx="1157">
                  <c:v>18298</c:v>
                </c:pt>
                <c:pt idx="1158">
                  <c:v>18356</c:v>
                </c:pt>
                <c:pt idx="1159">
                  <c:v>18417</c:v>
                </c:pt>
                <c:pt idx="1160">
                  <c:v>18413</c:v>
                </c:pt>
                <c:pt idx="1161">
                  <c:v>18462</c:v>
                </c:pt>
                <c:pt idx="1162">
                  <c:v>18393</c:v>
                </c:pt>
                <c:pt idx="1163">
                  <c:v>18452</c:v>
                </c:pt>
                <c:pt idx="1164">
                  <c:v>18573</c:v>
                </c:pt>
                <c:pt idx="1165">
                  <c:v>18573</c:v>
                </c:pt>
                <c:pt idx="1166">
                  <c:v>18475</c:v>
                </c:pt>
                <c:pt idx="1167">
                  <c:v>18356</c:v>
                </c:pt>
                <c:pt idx="1168">
                  <c:v>18228</c:v>
                </c:pt>
                <c:pt idx="1169">
                  <c:v>18080</c:v>
                </c:pt>
                <c:pt idx="1170">
                  <c:v>17924</c:v>
                </c:pt>
                <c:pt idx="1171">
                  <c:v>17789</c:v>
                </c:pt>
                <c:pt idx="1172">
                  <c:v>17667</c:v>
                </c:pt>
                <c:pt idx="1173">
                  <c:v>17538</c:v>
                </c:pt>
                <c:pt idx="1174">
                  <c:v>17427</c:v>
                </c:pt>
                <c:pt idx="1175">
                  <c:v>17344</c:v>
                </c:pt>
                <c:pt idx="1176">
                  <c:v>17287</c:v>
                </c:pt>
                <c:pt idx="1177">
                  <c:v>17243</c:v>
                </c:pt>
                <c:pt idx="1178">
                  <c:v>17188</c:v>
                </c:pt>
                <c:pt idx="1179">
                  <c:v>17137</c:v>
                </c:pt>
                <c:pt idx="1180">
                  <c:v>17079</c:v>
                </c:pt>
                <c:pt idx="1181">
                  <c:v>17043</c:v>
                </c:pt>
                <c:pt idx="1182">
                  <c:v>17000</c:v>
                </c:pt>
                <c:pt idx="1183">
                  <c:v>16950</c:v>
                </c:pt>
                <c:pt idx="1184">
                  <c:v>16881</c:v>
                </c:pt>
                <c:pt idx="1185">
                  <c:v>16811</c:v>
                </c:pt>
                <c:pt idx="1186">
                  <c:v>16741</c:v>
                </c:pt>
                <c:pt idx="1187">
                  <c:v>16677</c:v>
                </c:pt>
                <c:pt idx="1188">
                  <c:v>16637</c:v>
                </c:pt>
                <c:pt idx="1189">
                  <c:v>16602</c:v>
                </c:pt>
                <c:pt idx="1190">
                  <c:v>16575</c:v>
                </c:pt>
                <c:pt idx="1191">
                  <c:v>16554</c:v>
                </c:pt>
                <c:pt idx="1192">
                  <c:v>16519</c:v>
                </c:pt>
                <c:pt idx="1193">
                  <c:v>16495</c:v>
                </c:pt>
                <c:pt idx="1194">
                  <c:v>16467</c:v>
                </c:pt>
                <c:pt idx="1195">
                  <c:v>16442</c:v>
                </c:pt>
                <c:pt idx="1196">
                  <c:v>16426</c:v>
                </c:pt>
                <c:pt idx="1197">
                  <c:v>16397</c:v>
                </c:pt>
                <c:pt idx="1198">
                  <c:v>16386</c:v>
                </c:pt>
                <c:pt idx="1199">
                  <c:v>16375</c:v>
                </c:pt>
                <c:pt idx="1200">
                  <c:v>16351</c:v>
                </c:pt>
                <c:pt idx="1201">
                  <c:v>16343</c:v>
                </c:pt>
                <c:pt idx="1202">
                  <c:v>16345</c:v>
                </c:pt>
                <c:pt idx="1203">
                  <c:v>16352</c:v>
                </c:pt>
                <c:pt idx="1204">
                  <c:v>16342</c:v>
                </c:pt>
                <c:pt idx="1205">
                  <c:v>16301</c:v>
                </c:pt>
                <c:pt idx="1206">
                  <c:v>16231</c:v>
                </c:pt>
                <c:pt idx="1207">
                  <c:v>16176</c:v>
                </c:pt>
                <c:pt idx="1208">
                  <c:v>16116</c:v>
                </c:pt>
                <c:pt idx="1209">
                  <c:v>16030</c:v>
                </c:pt>
                <c:pt idx="1210">
                  <c:v>15924</c:v>
                </c:pt>
                <c:pt idx="1211">
                  <c:v>15857</c:v>
                </c:pt>
                <c:pt idx="1212">
                  <c:v>15770</c:v>
                </c:pt>
                <c:pt idx="1213">
                  <c:v>15696</c:v>
                </c:pt>
                <c:pt idx="1214">
                  <c:v>15591</c:v>
                </c:pt>
                <c:pt idx="1215">
                  <c:v>15532</c:v>
                </c:pt>
                <c:pt idx="1216">
                  <c:v>15444</c:v>
                </c:pt>
                <c:pt idx="1217">
                  <c:v>15276</c:v>
                </c:pt>
                <c:pt idx="1218">
                  <c:v>15169</c:v>
                </c:pt>
                <c:pt idx="1219">
                  <c:v>15057</c:v>
                </c:pt>
                <c:pt idx="1220">
                  <c:v>14979</c:v>
                </c:pt>
                <c:pt idx="1221">
                  <c:v>14920</c:v>
                </c:pt>
                <c:pt idx="1222">
                  <c:v>14835</c:v>
                </c:pt>
                <c:pt idx="1223">
                  <c:v>14782</c:v>
                </c:pt>
                <c:pt idx="1224">
                  <c:v>14751</c:v>
                </c:pt>
                <c:pt idx="1225">
                  <c:v>14734</c:v>
                </c:pt>
                <c:pt idx="1226">
                  <c:v>14679</c:v>
                </c:pt>
                <c:pt idx="1227">
                  <c:v>14645</c:v>
                </c:pt>
                <c:pt idx="1228">
                  <c:v>14613</c:v>
                </c:pt>
                <c:pt idx="1229">
                  <c:v>14586</c:v>
                </c:pt>
                <c:pt idx="1230">
                  <c:v>14562</c:v>
                </c:pt>
                <c:pt idx="1231">
                  <c:v>14541</c:v>
                </c:pt>
                <c:pt idx="1232">
                  <c:v>14529</c:v>
                </c:pt>
                <c:pt idx="1233">
                  <c:v>14508</c:v>
                </c:pt>
                <c:pt idx="1234">
                  <c:v>14499</c:v>
                </c:pt>
                <c:pt idx="1235">
                  <c:v>14487</c:v>
                </c:pt>
                <c:pt idx="1236">
                  <c:v>14459</c:v>
                </c:pt>
                <c:pt idx="1237">
                  <c:v>14438</c:v>
                </c:pt>
                <c:pt idx="1238">
                  <c:v>14415</c:v>
                </c:pt>
                <c:pt idx="1239">
                  <c:v>14390</c:v>
                </c:pt>
                <c:pt idx="1240">
                  <c:v>14360</c:v>
                </c:pt>
                <c:pt idx="1241">
                  <c:v>14316</c:v>
                </c:pt>
                <c:pt idx="1242">
                  <c:v>14249</c:v>
                </c:pt>
                <c:pt idx="1243">
                  <c:v>14194</c:v>
                </c:pt>
                <c:pt idx="1244">
                  <c:v>14187</c:v>
                </c:pt>
                <c:pt idx="1245">
                  <c:v>14145</c:v>
                </c:pt>
                <c:pt idx="1246">
                  <c:v>14090</c:v>
                </c:pt>
                <c:pt idx="1247">
                  <c:v>14039</c:v>
                </c:pt>
                <c:pt idx="1248">
                  <c:v>13997</c:v>
                </c:pt>
                <c:pt idx="1249">
                  <c:v>13954</c:v>
                </c:pt>
                <c:pt idx="1250">
                  <c:v>13906</c:v>
                </c:pt>
                <c:pt idx="1251">
                  <c:v>13870</c:v>
                </c:pt>
                <c:pt idx="1252">
                  <c:v>13846</c:v>
                </c:pt>
                <c:pt idx="1253">
                  <c:v>13815</c:v>
                </c:pt>
                <c:pt idx="1254">
                  <c:v>13784</c:v>
                </c:pt>
                <c:pt idx="1255">
                  <c:v>13747</c:v>
                </c:pt>
                <c:pt idx="1256">
                  <c:v>13701</c:v>
                </c:pt>
                <c:pt idx="1257">
                  <c:v>13676</c:v>
                </c:pt>
                <c:pt idx="1258">
                  <c:v>13622</c:v>
                </c:pt>
                <c:pt idx="1259">
                  <c:v>13605</c:v>
                </c:pt>
                <c:pt idx="1260">
                  <c:v>13570</c:v>
                </c:pt>
                <c:pt idx="1261">
                  <c:v>13553</c:v>
                </c:pt>
                <c:pt idx="1262">
                  <c:v>13541</c:v>
                </c:pt>
                <c:pt idx="1263">
                  <c:v>13544</c:v>
                </c:pt>
                <c:pt idx="1264">
                  <c:v>13498</c:v>
                </c:pt>
                <c:pt idx="1265">
                  <c:v>13427</c:v>
                </c:pt>
                <c:pt idx="1266">
                  <c:v>13426</c:v>
                </c:pt>
                <c:pt idx="1267">
                  <c:v>13407</c:v>
                </c:pt>
                <c:pt idx="1268">
                  <c:v>13343</c:v>
                </c:pt>
                <c:pt idx="1269">
                  <c:v>13323</c:v>
                </c:pt>
                <c:pt idx="1270">
                  <c:v>13208</c:v>
                </c:pt>
                <c:pt idx="1271">
                  <c:v>13164</c:v>
                </c:pt>
                <c:pt idx="1272">
                  <c:v>13085</c:v>
                </c:pt>
                <c:pt idx="1273">
                  <c:v>13010</c:v>
                </c:pt>
                <c:pt idx="1274">
                  <c:v>12953</c:v>
                </c:pt>
                <c:pt idx="1275">
                  <c:v>12919</c:v>
                </c:pt>
                <c:pt idx="1276">
                  <c:v>12859</c:v>
                </c:pt>
                <c:pt idx="1277">
                  <c:v>12777</c:v>
                </c:pt>
                <c:pt idx="1278">
                  <c:v>12750</c:v>
                </c:pt>
                <c:pt idx="1279">
                  <c:v>12704</c:v>
                </c:pt>
                <c:pt idx="1280">
                  <c:v>12687</c:v>
                </c:pt>
                <c:pt idx="1281">
                  <c:v>12688</c:v>
                </c:pt>
                <c:pt idx="1282">
                  <c:v>12670</c:v>
                </c:pt>
                <c:pt idx="1283">
                  <c:v>12662</c:v>
                </c:pt>
                <c:pt idx="1284">
                  <c:v>12671</c:v>
                </c:pt>
                <c:pt idx="1285">
                  <c:v>12693</c:v>
                </c:pt>
                <c:pt idx="1286">
                  <c:v>12683</c:v>
                </c:pt>
                <c:pt idx="1287">
                  <c:v>12709</c:v>
                </c:pt>
                <c:pt idx="1288">
                  <c:v>12679</c:v>
                </c:pt>
                <c:pt idx="1289">
                  <c:v>12614</c:v>
                </c:pt>
                <c:pt idx="1290">
                  <c:v>12603</c:v>
                </c:pt>
                <c:pt idx="1291">
                  <c:v>12524</c:v>
                </c:pt>
                <c:pt idx="1292">
                  <c:v>12477</c:v>
                </c:pt>
                <c:pt idx="1293">
                  <c:v>12565</c:v>
                </c:pt>
                <c:pt idx="1294">
                  <c:v>12419</c:v>
                </c:pt>
                <c:pt idx="1295">
                  <c:v>12239</c:v>
                </c:pt>
                <c:pt idx="1296">
                  <c:v>12276</c:v>
                </c:pt>
                <c:pt idx="1297">
                  <c:v>12144</c:v>
                </c:pt>
                <c:pt idx="1298">
                  <c:v>12153</c:v>
                </c:pt>
                <c:pt idx="1299">
                  <c:v>12034</c:v>
                </c:pt>
                <c:pt idx="1300">
                  <c:v>12026</c:v>
                </c:pt>
                <c:pt idx="1301">
                  <c:v>11902</c:v>
                </c:pt>
                <c:pt idx="1302">
                  <c:v>11884</c:v>
                </c:pt>
                <c:pt idx="1303">
                  <c:v>11723</c:v>
                </c:pt>
                <c:pt idx="1304">
                  <c:v>11597</c:v>
                </c:pt>
                <c:pt idx="1305">
                  <c:v>11421</c:v>
                </c:pt>
                <c:pt idx="1306">
                  <c:v>11228</c:v>
                </c:pt>
                <c:pt idx="1307">
                  <c:v>11017</c:v>
                </c:pt>
                <c:pt idx="1308">
                  <c:v>10717</c:v>
                </c:pt>
                <c:pt idx="1309">
                  <c:v>10467</c:v>
                </c:pt>
                <c:pt idx="1310">
                  <c:v>10200</c:v>
                </c:pt>
                <c:pt idx="1311">
                  <c:v>10152</c:v>
                </c:pt>
                <c:pt idx="1312">
                  <c:v>10110</c:v>
                </c:pt>
                <c:pt idx="1313">
                  <c:v>10127</c:v>
                </c:pt>
                <c:pt idx="1314">
                  <c:v>10062</c:v>
                </c:pt>
                <c:pt idx="1315">
                  <c:v>9928</c:v>
                </c:pt>
                <c:pt idx="1316">
                  <c:v>9777</c:v>
                </c:pt>
                <c:pt idx="1317">
                  <c:v>9951</c:v>
                </c:pt>
                <c:pt idx="1318">
                  <c:v>10031</c:v>
                </c:pt>
                <c:pt idx="1319">
                  <c:v>9792</c:v>
                </c:pt>
                <c:pt idx="1320">
                  <c:v>9823</c:v>
                </c:pt>
                <c:pt idx="1321">
                  <c:v>9746</c:v>
                </c:pt>
                <c:pt idx="1322">
                  <c:v>9749</c:v>
                </c:pt>
                <c:pt idx="1323">
                  <c:v>9647</c:v>
                </c:pt>
                <c:pt idx="1324">
                  <c:v>6869</c:v>
                </c:pt>
                <c:pt idx="1325">
                  <c:v>1269</c:v>
                </c:pt>
                <c:pt idx="1326">
                  <c:v>1269</c:v>
                </c:pt>
                <c:pt idx="1327">
                  <c:v>1269</c:v>
                </c:pt>
                <c:pt idx="1328">
                  <c:v>1269</c:v>
                </c:pt>
                <c:pt idx="1329">
                  <c:v>1269</c:v>
                </c:pt>
                <c:pt idx="1330">
                  <c:v>1269</c:v>
                </c:pt>
                <c:pt idx="1331">
                  <c:v>1269</c:v>
                </c:pt>
                <c:pt idx="1332">
                  <c:v>1268</c:v>
                </c:pt>
                <c:pt idx="1333">
                  <c:v>1268</c:v>
                </c:pt>
                <c:pt idx="1334">
                  <c:v>1267</c:v>
                </c:pt>
                <c:pt idx="1335">
                  <c:v>1267</c:v>
                </c:pt>
                <c:pt idx="1336">
                  <c:v>1267</c:v>
                </c:pt>
                <c:pt idx="1337">
                  <c:v>1267</c:v>
                </c:pt>
                <c:pt idx="1338">
                  <c:v>1267</c:v>
                </c:pt>
                <c:pt idx="1339">
                  <c:v>1267</c:v>
                </c:pt>
                <c:pt idx="1340">
                  <c:v>1267</c:v>
                </c:pt>
                <c:pt idx="1341">
                  <c:v>1267</c:v>
                </c:pt>
                <c:pt idx="1342">
                  <c:v>1266</c:v>
                </c:pt>
                <c:pt idx="1343">
                  <c:v>1266</c:v>
                </c:pt>
                <c:pt idx="1344">
                  <c:v>1266</c:v>
                </c:pt>
                <c:pt idx="1345">
                  <c:v>1266</c:v>
                </c:pt>
                <c:pt idx="1346">
                  <c:v>1266</c:v>
                </c:pt>
                <c:pt idx="1347">
                  <c:v>1266</c:v>
                </c:pt>
                <c:pt idx="1348">
                  <c:v>1265</c:v>
                </c:pt>
                <c:pt idx="1349">
                  <c:v>1265</c:v>
                </c:pt>
                <c:pt idx="1350">
                  <c:v>1265</c:v>
                </c:pt>
                <c:pt idx="1351">
                  <c:v>1265</c:v>
                </c:pt>
                <c:pt idx="1352">
                  <c:v>1265</c:v>
                </c:pt>
                <c:pt idx="1353">
                  <c:v>1265</c:v>
                </c:pt>
                <c:pt idx="1354">
                  <c:v>1265</c:v>
                </c:pt>
                <c:pt idx="1355">
                  <c:v>1265</c:v>
                </c:pt>
                <c:pt idx="1356">
                  <c:v>1264</c:v>
                </c:pt>
                <c:pt idx="1357">
                  <c:v>1264</c:v>
                </c:pt>
                <c:pt idx="1358">
                  <c:v>1264</c:v>
                </c:pt>
                <c:pt idx="1359">
                  <c:v>1264</c:v>
                </c:pt>
                <c:pt idx="1360">
                  <c:v>1264</c:v>
                </c:pt>
                <c:pt idx="1361">
                  <c:v>1264</c:v>
                </c:pt>
                <c:pt idx="1362">
                  <c:v>1264</c:v>
                </c:pt>
                <c:pt idx="1363">
                  <c:v>1263</c:v>
                </c:pt>
                <c:pt idx="1364">
                  <c:v>1263</c:v>
                </c:pt>
                <c:pt idx="1365">
                  <c:v>1263</c:v>
                </c:pt>
                <c:pt idx="1366">
                  <c:v>1263</c:v>
                </c:pt>
                <c:pt idx="1367">
                  <c:v>1263</c:v>
                </c:pt>
                <c:pt idx="1368">
                  <c:v>1263</c:v>
                </c:pt>
                <c:pt idx="1369">
                  <c:v>1262</c:v>
                </c:pt>
                <c:pt idx="1370">
                  <c:v>1262</c:v>
                </c:pt>
                <c:pt idx="1371">
                  <c:v>1262</c:v>
                </c:pt>
                <c:pt idx="1372">
                  <c:v>1262</c:v>
                </c:pt>
                <c:pt idx="1373">
                  <c:v>1262</c:v>
                </c:pt>
                <c:pt idx="1374">
                  <c:v>1262</c:v>
                </c:pt>
                <c:pt idx="1375">
                  <c:v>1262</c:v>
                </c:pt>
                <c:pt idx="1376">
                  <c:v>1261</c:v>
                </c:pt>
                <c:pt idx="1377">
                  <c:v>1261</c:v>
                </c:pt>
                <c:pt idx="1378">
                  <c:v>1262</c:v>
                </c:pt>
                <c:pt idx="1379">
                  <c:v>1262</c:v>
                </c:pt>
                <c:pt idx="1380">
                  <c:v>1262</c:v>
                </c:pt>
                <c:pt idx="1381">
                  <c:v>1262</c:v>
                </c:pt>
                <c:pt idx="1382">
                  <c:v>1262</c:v>
                </c:pt>
                <c:pt idx="1383">
                  <c:v>1262</c:v>
                </c:pt>
                <c:pt idx="1384">
                  <c:v>1262</c:v>
                </c:pt>
                <c:pt idx="1385">
                  <c:v>1262</c:v>
                </c:pt>
                <c:pt idx="1386">
                  <c:v>1262</c:v>
                </c:pt>
                <c:pt idx="1387">
                  <c:v>1262</c:v>
                </c:pt>
                <c:pt idx="1388">
                  <c:v>1262</c:v>
                </c:pt>
                <c:pt idx="1389">
                  <c:v>1262</c:v>
                </c:pt>
              </c:numCache>
            </c:numRef>
          </c:yVal>
          <c:smooth val="1"/>
          <c:extLst xmlns:c16r2="http://schemas.microsoft.com/office/drawing/2015/06/chart">
            <c:ext xmlns:c16="http://schemas.microsoft.com/office/drawing/2014/chart" uri="{C3380CC4-5D6E-409C-BE32-E72D297353CC}">
              <c16:uniqueId val="{00000000-AAE9-4E0F-8ED9-5E75436BD68C}"/>
            </c:ext>
          </c:extLst>
        </c:ser>
        <c:dLbls>
          <c:showLegendKey val="0"/>
          <c:showVal val="0"/>
          <c:showCatName val="0"/>
          <c:showSerName val="0"/>
          <c:showPercent val="0"/>
          <c:showBubbleSize val="0"/>
        </c:dLbls>
        <c:axId val="222808704"/>
        <c:axId val="222814592"/>
      </c:scatterChart>
      <c:valAx>
        <c:axId val="222808704"/>
        <c:scaling>
          <c:orientation val="minMax"/>
        </c:scaling>
        <c:delete val="0"/>
        <c:axPos val="b"/>
        <c:majorGridlines>
          <c:spPr>
            <a:ln w="9525" cap="flat" cmpd="sng" algn="ctr">
              <a:solidFill>
                <a:schemeClr val="tx1">
                  <a:lumMod val="15000"/>
                  <a:lumOff val="85000"/>
                </a:schemeClr>
              </a:solidFill>
              <a:round/>
            </a:ln>
            <a:effectLst/>
          </c:spPr>
        </c:majorGridlines>
        <c:numFmt formatCode="h:mm:ss"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22814592"/>
        <c:crosses val="autoZero"/>
        <c:crossBetween val="midCat"/>
      </c:valAx>
      <c:valAx>
        <c:axId val="222814592"/>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22808704"/>
        <c:crosses val="autoZero"/>
        <c:crossBetween val="midCat"/>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c:spPr>
  <c:txPr>
    <a:bodyPr/>
    <a:lstStyle/>
    <a:p>
      <a:pPr>
        <a:defRPr/>
      </a:pPr>
      <a:endParaRPr lang="es-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189306012430948"/>
          <c:y val="4.7730853541158712E-2"/>
          <c:w val="0.75264667547414066"/>
          <c:h val="0.78171438658797965"/>
        </c:manualLayout>
      </c:layout>
      <c:scatterChart>
        <c:scatterStyle val="smoothMarker"/>
        <c:varyColors val="0"/>
        <c:ser>
          <c:idx val="0"/>
          <c:order val="0"/>
          <c:tx>
            <c:v>STACK</c:v>
          </c:tx>
          <c:spPr>
            <a:ln w="19050" cap="rnd">
              <a:solidFill>
                <a:schemeClr val="bg1"/>
              </a:solidFill>
              <a:round/>
            </a:ln>
            <a:effectLst/>
          </c:spPr>
          <c:marker>
            <c:symbol val="circle"/>
            <c:size val="5"/>
            <c:spPr>
              <a:solidFill>
                <a:schemeClr val="bg1"/>
              </a:solidFill>
              <a:ln w="9525">
                <a:solidFill>
                  <a:schemeClr val="bg1"/>
                </a:solidFill>
              </a:ln>
              <a:effectLst/>
            </c:spPr>
          </c:marker>
          <c:trendline>
            <c:spPr>
              <a:ln w="38100" cap="flat" cmpd="sng" algn="ctr">
                <a:solidFill>
                  <a:schemeClr val="bg1"/>
                </a:solidFill>
                <a:prstDash val="solid"/>
                <a:miter lim="800000"/>
              </a:ln>
              <a:effectLst/>
            </c:spPr>
            <c:trendlineType val="poly"/>
            <c:order val="3"/>
            <c:dispRSqr val="0"/>
            <c:dispEq val="0"/>
          </c:trendline>
          <c:xVal>
            <c:numRef>
              <c:f>Hoja1!$A$2:$A$29</c:f>
              <c:numCache>
                <c:formatCode>General</c:formatCode>
                <c:ptCount val="28"/>
                <c:pt idx="0">
                  <c:v>126</c:v>
                </c:pt>
                <c:pt idx="1">
                  <c:v>122</c:v>
                </c:pt>
                <c:pt idx="2">
                  <c:v>120</c:v>
                </c:pt>
                <c:pt idx="3">
                  <c:v>117</c:v>
                </c:pt>
                <c:pt idx="4">
                  <c:v>113</c:v>
                </c:pt>
                <c:pt idx="5">
                  <c:v>112</c:v>
                </c:pt>
                <c:pt idx="6">
                  <c:v>111</c:v>
                </c:pt>
                <c:pt idx="7">
                  <c:v>110</c:v>
                </c:pt>
                <c:pt idx="8">
                  <c:v>109.5</c:v>
                </c:pt>
                <c:pt idx="9">
                  <c:v>109</c:v>
                </c:pt>
                <c:pt idx="10">
                  <c:v>108.5</c:v>
                </c:pt>
                <c:pt idx="11">
                  <c:v>108</c:v>
                </c:pt>
                <c:pt idx="12">
                  <c:v>107.5</c:v>
                </c:pt>
                <c:pt idx="13">
                  <c:v>107</c:v>
                </c:pt>
                <c:pt idx="14">
                  <c:v>106.5</c:v>
                </c:pt>
                <c:pt idx="15">
                  <c:v>106</c:v>
                </c:pt>
                <c:pt idx="16">
                  <c:v>105.5</c:v>
                </c:pt>
                <c:pt idx="17">
                  <c:v>105</c:v>
                </c:pt>
                <c:pt idx="18">
                  <c:v>104.5</c:v>
                </c:pt>
                <c:pt idx="19">
                  <c:v>104</c:v>
                </c:pt>
                <c:pt idx="20">
                  <c:v>103.5</c:v>
                </c:pt>
                <c:pt idx="21">
                  <c:v>103</c:v>
                </c:pt>
                <c:pt idx="22">
                  <c:v>102.5</c:v>
                </c:pt>
                <c:pt idx="23">
                  <c:v>102</c:v>
                </c:pt>
                <c:pt idx="24">
                  <c:v>101.5</c:v>
                </c:pt>
                <c:pt idx="25">
                  <c:v>101</c:v>
                </c:pt>
                <c:pt idx="26">
                  <c:v>100.5</c:v>
                </c:pt>
                <c:pt idx="27">
                  <c:v>100</c:v>
                </c:pt>
              </c:numCache>
            </c:numRef>
          </c:xVal>
          <c:yVal>
            <c:numRef>
              <c:f>Hoja1!$B$2:$B$29</c:f>
              <c:numCache>
                <c:formatCode>General</c:formatCode>
                <c:ptCount val="28"/>
                <c:pt idx="0">
                  <c:v>425</c:v>
                </c:pt>
                <c:pt idx="1">
                  <c:v>340</c:v>
                </c:pt>
                <c:pt idx="2">
                  <c:v>250</c:v>
                </c:pt>
                <c:pt idx="3">
                  <c:v>175</c:v>
                </c:pt>
                <c:pt idx="4">
                  <c:v>90</c:v>
                </c:pt>
                <c:pt idx="5">
                  <c:v>70</c:v>
                </c:pt>
                <c:pt idx="6">
                  <c:v>45</c:v>
                </c:pt>
                <c:pt idx="7">
                  <c:v>40</c:v>
                </c:pt>
                <c:pt idx="8">
                  <c:v>38</c:v>
                </c:pt>
                <c:pt idx="9">
                  <c:v>36</c:v>
                </c:pt>
                <c:pt idx="10">
                  <c:v>34</c:v>
                </c:pt>
                <c:pt idx="11">
                  <c:v>32</c:v>
                </c:pt>
                <c:pt idx="12">
                  <c:v>30</c:v>
                </c:pt>
                <c:pt idx="13">
                  <c:v>28</c:v>
                </c:pt>
                <c:pt idx="14">
                  <c:v>26</c:v>
                </c:pt>
                <c:pt idx="15">
                  <c:v>24</c:v>
                </c:pt>
                <c:pt idx="16">
                  <c:v>22</c:v>
                </c:pt>
                <c:pt idx="17">
                  <c:v>20</c:v>
                </c:pt>
                <c:pt idx="18">
                  <c:v>18</c:v>
                </c:pt>
                <c:pt idx="19">
                  <c:v>16</c:v>
                </c:pt>
                <c:pt idx="20">
                  <c:v>14</c:v>
                </c:pt>
                <c:pt idx="21">
                  <c:v>12</c:v>
                </c:pt>
                <c:pt idx="22">
                  <c:v>10</c:v>
                </c:pt>
                <c:pt idx="23">
                  <c:v>8</c:v>
                </c:pt>
                <c:pt idx="24">
                  <c:v>6</c:v>
                </c:pt>
                <c:pt idx="25">
                  <c:v>4</c:v>
                </c:pt>
                <c:pt idx="26">
                  <c:v>2</c:v>
                </c:pt>
                <c:pt idx="27">
                  <c:v>0</c:v>
                </c:pt>
              </c:numCache>
            </c:numRef>
          </c:yVal>
          <c:smooth val="1"/>
          <c:extLst xmlns:c16r2="http://schemas.microsoft.com/office/drawing/2015/06/chart">
            <c:ext xmlns:c16="http://schemas.microsoft.com/office/drawing/2014/chart" uri="{C3380CC4-5D6E-409C-BE32-E72D297353CC}">
              <c16:uniqueId val="{00000001-1754-437B-A8B7-22FD2C7A9A4D}"/>
            </c:ext>
          </c:extLst>
        </c:ser>
        <c:ser>
          <c:idx val="1"/>
          <c:order val="1"/>
          <c:tx>
            <c:v>Curva pv</c:v>
          </c:tx>
          <c:spPr>
            <a:ln w="19050" cap="rnd">
              <a:noFill/>
              <a:round/>
            </a:ln>
            <a:effectLst/>
          </c:spPr>
          <c:marker>
            <c:symbol val="circle"/>
            <c:size val="5"/>
            <c:spPr>
              <a:solidFill>
                <a:schemeClr val="bg1"/>
              </a:solidFill>
              <a:ln w="9525">
                <a:noFill/>
              </a:ln>
              <a:effectLst/>
            </c:spPr>
          </c:marker>
          <c:xVal>
            <c:numRef>
              <c:f>Hoja1!$A$32:$A$38</c:f>
              <c:numCache>
                <c:formatCode>General</c:formatCode>
                <c:ptCount val="7"/>
                <c:pt idx="1">
                  <c:v>450</c:v>
                </c:pt>
                <c:pt idx="2">
                  <c:v>800</c:v>
                </c:pt>
              </c:numCache>
            </c:numRef>
          </c:xVal>
          <c:yVal>
            <c:numRef>
              <c:f>Hoja1!$B$32:$B$38</c:f>
              <c:numCache>
                <c:formatCode>General</c:formatCode>
                <c:ptCount val="7"/>
                <c:pt idx="1">
                  <c:v>109.72</c:v>
                </c:pt>
                <c:pt idx="2">
                  <c:v>119.34</c:v>
                </c:pt>
              </c:numCache>
            </c:numRef>
          </c:yVal>
          <c:smooth val="1"/>
          <c:extLst xmlns:c16r2="http://schemas.microsoft.com/office/drawing/2015/06/chart">
            <c:ext xmlns:c16="http://schemas.microsoft.com/office/drawing/2014/chart" uri="{C3380CC4-5D6E-409C-BE32-E72D297353CC}">
              <c16:uniqueId val="{00000002-1754-437B-A8B7-22FD2C7A9A4D}"/>
            </c:ext>
          </c:extLst>
        </c:ser>
        <c:dLbls>
          <c:showLegendKey val="0"/>
          <c:showVal val="0"/>
          <c:showCatName val="0"/>
          <c:showSerName val="0"/>
          <c:showPercent val="0"/>
          <c:showBubbleSize val="0"/>
        </c:dLbls>
        <c:axId val="208761216"/>
        <c:axId val="208763520"/>
      </c:scatterChart>
      <c:valAx>
        <c:axId val="208761216"/>
        <c:scaling>
          <c:orientation val="minMax"/>
          <c:max val="800"/>
          <c:min val="0"/>
        </c:scaling>
        <c:delete val="0"/>
        <c:axPos val="b"/>
        <c:majorGridlines>
          <c:spPr>
            <a:ln>
              <a:prstDash val="dash"/>
            </a:ln>
          </c:spPr>
        </c:majorGridlines>
        <c:title>
          <c:tx>
            <c:rich>
              <a:bodyPr rot="0" spcFirstLastPara="1" vertOverflow="ellipsis" vert="horz" wrap="square" anchor="ctr" anchorCtr="1"/>
              <a:lstStyle/>
              <a:p>
                <a:pPr>
                  <a:defRPr sz="1600" b="1" i="0" u="none" strike="noStrike" kern="1200" baseline="0">
                    <a:solidFill>
                      <a:schemeClr val="dk1"/>
                    </a:solidFill>
                    <a:latin typeface="+mn-lt"/>
                    <a:ea typeface="+mn-ea"/>
                    <a:cs typeface="+mn-cs"/>
                  </a:defRPr>
                </a:pPr>
                <a:r>
                  <a:rPr lang="en-GB" sz="1600" b="1" dirty="0"/>
                  <a:t>Voltage (V)</a:t>
                </a:r>
              </a:p>
            </c:rich>
          </c:tx>
          <c:layout>
            <c:manualLayout>
              <c:xMode val="edge"/>
              <c:yMode val="edge"/>
              <c:x val="0.46344243332513091"/>
              <c:y val="0.92013851298781202"/>
            </c:manualLayout>
          </c:layout>
          <c:overlay val="0"/>
          <c:spPr>
            <a:noFill/>
            <a:ln>
              <a:noFill/>
            </a:ln>
            <a:effectLst/>
          </c:spPr>
        </c:title>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dk1"/>
                </a:solidFill>
                <a:latin typeface="+mn-lt"/>
                <a:ea typeface="+mn-ea"/>
                <a:cs typeface="+mn-cs"/>
              </a:defRPr>
            </a:pPr>
            <a:endParaRPr lang="es-ES"/>
          </a:p>
        </c:txPr>
        <c:crossAx val="208763520"/>
        <c:crosses val="autoZero"/>
        <c:crossBetween val="midCat"/>
      </c:valAx>
      <c:valAx>
        <c:axId val="208763520"/>
        <c:scaling>
          <c:orientation val="minMax"/>
        </c:scaling>
        <c:delete val="0"/>
        <c:axPos val="l"/>
        <c:majorGridlines>
          <c:spPr>
            <a:ln>
              <a:prstDash val="dash"/>
            </a:ln>
          </c:spPr>
        </c:majorGridlines>
        <c:title>
          <c:tx>
            <c:rich>
              <a:bodyPr rot="-5400000" spcFirstLastPara="1" vertOverflow="ellipsis" vert="horz" wrap="square" anchor="ctr" anchorCtr="1"/>
              <a:lstStyle/>
              <a:p>
                <a:pPr>
                  <a:defRPr sz="1600" b="1" i="0" u="none" strike="noStrike" kern="1200" baseline="0">
                    <a:solidFill>
                      <a:schemeClr val="dk1"/>
                    </a:solidFill>
                    <a:latin typeface="+mn-lt"/>
                    <a:ea typeface="+mn-ea"/>
                    <a:cs typeface="+mn-cs"/>
                  </a:defRPr>
                </a:pPr>
                <a:r>
                  <a:rPr lang="en-GB" sz="1600" b="1" dirty="0"/>
                  <a:t>Current (A)</a:t>
                </a:r>
              </a:p>
            </c:rich>
          </c:tx>
          <c:layout>
            <c:manualLayout>
              <c:xMode val="edge"/>
              <c:yMode val="edge"/>
              <c:x val="5.2279598875717096E-3"/>
              <c:y val="0.32161460050051882"/>
            </c:manualLayout>
          </c:layout>
          <c:overlay val="0"/>
          <c:spPr>
            <a:noFill/>
            <a:ln>
              <a:noFill/>
            </a:ln>
            <a:effectLst/>
          </c:spPr>
        </c:title>
        <c:numFmt formatCode="General" sourceLinked="1"/>
        <c:majorTickMark val="in"/>
        <c:minorTickMark val="none"/>
        <c:tickLblPos val="nextTo"/>
        <c:spPr>
          <a:noFill/>
          <a:ln w="9525" cap="flat" cmpd="sng" algn="ctr">
            <a:solidFill>
              <a:schemeClr val="dk1"/>
            </a:solidFill>
            <a:round/>
          </a:ln>
          <a:effectLst/>
        </c:spPr>
        <c:txPr>
          <a:bodyPr rot="-60000000" spcFirstLastPara="1" vertOverflow="ellipsis" vert="horz" wrap="square" anchor="ctr" anchorCtr="1"/>
          <a:lstStyle/>
          <a:p>
            <a:pPr>
              <a:defRPr sz="1400" b="1" i="0" u="none" strike="noStrike" kern="1200" baseline="0">
                <a:solidFill>
                  <a:schemeClr val="dk1"/>
                </a:solidFill>
                <a:latin typeface="+mn-lt"/>
                <a:ea typeface="+mn-ea"/>
                <a:cs typeface="+mn-cs"/>
              </a:defRPr>
            </a:pPr>
            <a:endParaRPr lang="es-ES"/>
          </a:p>
        </c:txPr>
        <c:crossAx val="208761216"/>
        <c:crosses val="autoZero"/>
        <c:crossBetween val="midCat"/>
      </c:valAx>
      <c:spPr>
        <a:noFill/>
        <a:ln>
          <a:solidFill>
            <a:schemeClr val="bg1"/>
          </a:solid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12700" cap="flat" cmpd="sng" algn="ctr">
      <a:noFill/>
      <a:prstDash val="solid"/>
      <a:miter lim="800000"/>
    </a:ln>
    <a:effectLst/>
  </c:spPr>
  <c:txPr>
    <a:bodyPr/>
    <a:lstStyle/>
    <a:p>
      <a:pPr>
        <a:defRPr>
          <a:solidFill>
            <a:schemeClr val="dk1"/>
          </a:solidFill>
          <a:latin typeface="+mn-lt"/>
          <a:ea typeface="+mn-ea"/>
          <a:cs typeface="+mn-cs"/>
        </a:defRPr>
      </a:pPr>
      <a:endParaRPr lang="es-ES"/>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1" dt="2019-02-05T13:34:39.799" idx="3">
    <p:pos x="10" y="10"/>
    <p:text>Candidata a irse</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2-06T17:46:07.903" idx="4">
    <p:pos x="10" y="10"/>
    <p:text>Fuera, sustituir por explicacion de strings y demas</p:text>
    <p:extLst>
      <p:ext uri="{C676402C-5697-4E1C-873F-D02D1690AC5C}">
        <p15:threadingInfo xmlns:p15="http://schemas.microsoft.com/office/powerpoint/2012/main" timeZoneBias="-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9-02-06T17:46:07.903" idx="5">
    <p:pos x="10" y="10"/>
    <p:text>Fuera, sustituir por explicacion de strings y demas</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2FF0BBDB-8917-40EC-8DDD-D91C8FDE1BAF}" type="datetimeFigureOut">
              <a:rPr lang="es-ES" smtClean="0"/>
              <a:t>12/02/2019</a:t>
            </a:fld>
            <a:endParaRPr lang="es-ES"/>
          </a:p>
        </p:txBody>
      </p:sp>
      <p:sp>
        <p:nvSpPr>
          <p:cNvPr id="4" name="3 Marcador de pie de página"/>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CEEF2224-1BC2-46B4-AA11-69EAE037D8A5}" type="slidenum">
              <a:rPr lang="es-ES" smtClean="0"/>
              <a:t>‹Nº›</a:t>
            </a:fld>
            <a:endParaRPr lang="es-ES"/>
          </a:p>
        </p:txBody>
      </p:sp>
    </p:spTree>
    <p:extLst>
      <p:ext uri="{BB962C8B-B14F-4D97-AF65-F5344CB8AC3E}">
        <p14:creationId xmlns:p14="http://schemas.microsoft.com/office/powerpoint/2010/main" val="13891205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n-GB"/>
          </a:p>
        </p:txBody>
      </p:sp>
      <p:sp>
        <p:nvSpPr>
          <p:cNvPr id="3" name="2 Marcador de fecha"/>
          <p:cNvSpPr>
            <a:spLocks noGrp="1"/>
          </p:cNvSpPr>
          <p:nvPr>
            <p:ph type="dt" idx="1"/>
          </p:nvPr>
        </p:nvSpPr>
        <p:spPr>
          <a:xfrm>
            <a:off x="4021138" y="0"/>
            <a:ext cx="3076575" cy="511175"/>
          </a:xfrm>
          <a:prstGeom prst="rect">
            <a:avLst/>
          </a:prstGeom>
        </p:spPr>
        <p:txBody>
          <a:bodyPr vert="horz" lIns="91440" tIns="45720" rIns="91440" bIns="45720" rtlCol="0"/>
          <a:lstStyle>
            <a:lvl1pPr algn="r">
              <a:defRPr sz="1200"/>
            </a:lvl1pPr>
          </a:lstStyle>
          <a:p>
            <a:fld id="{B79EA69B-FB93-4AE3-A005-D9D4C6775440}" type="datetimeFigureOut">
              <a:rPr lang="en-GB" smtClean="0"/>
              <a:t>12/02/2019</a:t>
            </a:fld>
            <a:endParaRPr lang="en-GB"/>
          </a:p>
        </p:txBody>
      </p:sp>
      <p:sp>
        <p:nvSpPr>
          <p:cNvPr id="4" name="3 Marcador de imagen de diapositiva"/>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1440" tIns="45720" rIns="91440" bIns="45720" rtlCol="0" anchor="ctr"/>
          <a:lstStyle/>
          <a:p>
            <a:endParaRPr lang="en-GB"/>
          </a:p>
        </p:txBody>
      </p:sp>
      <p:sp>
        <p:nvSpPr>
          <p:cNvPr id="5" name="4 Marcador de notas"/>
          <p:cNvSpPr>
            <a:spLocks noGrp="1"/>
          </p:cNvSpPr>
          <p:nvPr>
            <p:ph type="body" sz="quarter" idx="3"/>
          </p:nvPr>
        </p:nvSpPr>
        <p:spPr>
          <a:xfrm>
            <a:off x="709613" y="4860925"/>
            <a:ext cx="5680075" cy="4605338"/>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5 Marcador de pie de página"/>
          <p:cNvSpPr>
            <a:spLocks noGrp="1"/>
          </p:cNvSpPr>
          <p:nvPr>
            <p:ph type="ftr" sz="quarter" idx="4"/>
          </p:nvPr>
        </p:nvSpPr>
        <p:spPr>
          <a:xfrm>
            <a:off x="0" y="9721850"/>
            <a:ext cx="3076575" cy="511175"/>
          </a:xfrm>
          <a:prstGeom prst="rect">
            <a:avLst/>
          </a:prstGeom>
        </p:spPr>
        <p:txBody>
          <a:bodyPr vert="horz" lIns="91440" tIns="45720" rIns="91440" bIns="45720" rtlCol="0" anchor="b"/>
          <a:lstStyle>
            <a:lvl1pPr algn="l">
              <a:defRPr sz="1200"/>
            </a:lvl1pPr>
          </a:lstStyle>
          <a:p>
            <a:endParaRPr lang="en-GB"/>
          </a:p>
        </p:txBody>
      </p:sp>
      <p:sp>
        <p:nvSpPr>
          <p:cNvPr id="7" name="6 Marcador de número de diapositiva"/>
          <p:cNvSpPr>
            <a:spLocks noGrp="1"/>
          </p:cNvSpPr>
          <p:nvPr>
            <p:ph type="sldNum" sz="quarter" idx="5"/>
          </p:nvPr>
        </p:nvSpPr>
        <p:spPr>
          <a:xfrm>
            <a:off x="4021138" y="9721850"/>
            <a:ext cx="3076575" cy="511175"/>
          </a:xfrm>
          <a:prstGeom prst="rect">
            <a:avLst/>
          </a:prstGeom>
        </p:spPr>
        <p:txBody>
          <a:bodyPr vert="horz" lIns="91440" tIns="45720" rIns="91440" bIns="45720" rtlCol="0" anchor="b"/>
          <a:lstStyle>
            <a:lvl1pPr algn="r">
              <a:defRPr sz="1200"/>
            </a:lvl1pPr>
          </a:lstStyle>
          <a:p>
            <a:fld id="{1D5CEA44-8725-40D2-BB09-D2E3709B57AA}" type="slidenum">
              <a:rPr lang="en-GB" smtClean="0"/>
              <a:t>‹Nº›</a:t>
            </a:fld>
            <a:endParaRPr lang="en-GB"/>
          </a:p>
        </p:txBody>
      </p:sp>
    </p:spTree>
    <p:extLst>
      <p:ext uri="{BB962C8B-B14F-4D97-AF65-F5344CB8AC3E}">
        <p14:creationId xmlns:p14="http://schemas.microsoft.com/office/powerpoint/2010/main" val="12793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39700" y="768350"/>
            <a:ext cx="6819900" cy="3836988"/>
          </a:xfrm>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C2CE449-56AF-4372-88F9-DE6AA2F35756}" type="slidenum">
              <a:rPr lang="es-ES" smtClean="0"/>
              <a:t>2</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39700" y="768350"/>
            <a:ext cx="6819900" cy="3836988"/>
          </a:xfrm>
        </p:spPr>
      </p:sp>
      <p:sp>
        <p:nvSpPr>
          <p:cNvPr id="3" name="2 Marcador de notas"/>
          <p:cNvSpPr>
            <a:spLocks noGrp="1"/>
          </p:cNvSpPr>
          <p:nvPr>
            <p:ph type="body" idx="1"/>
          </p:nvPr>
        </p:nvSpPr>
        <p:spPr/>
        <p:txBody>
          <a:bodyPr>
            <a:normAutofit/>
          </a:bodyPr>
          <a:lstStyle/>
          <a:p>
            <a:pPr fontAlgn="base"/>
            <a:r>
              <a:rPr lang="es-ES" sz="1300" b="1" cap="all" dirty="0"/>
              <a:t>SOMOS UN CENTRO DE INVESTIGACIÓN DE CARÁCTER PRIVADO Y SIN ÁNIMO DE LUCRO, CREADO PARA PROMOCIONAR LA UTILIZACIÓN DEL HIDRÓGENO COMO VECTOR ENERGÉTICO.</a:t>
            </a:r>
          </a:p>
          <a:p>
            <a:pPr fontAlgn="base"/>
            <a:r>
              <a:rPr lang="es-ES" sz="1300" dirty="0"/>
              <a:t>La iniciativa fue impulsada por el </a:t>
            </a:r>
            <a:r>
              <a:rPr lang="es-ES" sz="1300" b="1" dirty="0"/>
              <a:t>Gobierno de Aragón</a:t>
            </a:r>
            <a:r>
              <a:rPr lang="es-ES" sz="1300" dirty="0"/>
              <a:t> en el 2003 con el apoyo de la industria aragonesa y entidades de diferentes sectores de actividad.</a:t>
            </a:r>
          </a:p>
          <a:p>
            <a:pPr fontAlgn="base"/>
            <a:r>
              <a:rPr lang="es-ES" sz="1300" dirty="0"/>
              <a:t>Veintiocho entidades, centros de investigación y empresas respaldaron esta iniciativa en 2003, a ellos se van sumando año tras año nuevos apoyos, que hoy se traducen en un </a:t>
            </a:r>
            <a:r>
              <a:rPr lang="es-ES" sz="1300" b="1" dirty="0"/>
              <a:t>patronato formado por</a:t>
            </a:r>
            <a:r>
              <a:rPr lang="es-ES" sz="1300" dirty="0"/>
              <a:t> </a:t>
            </a:r>
            <a:r>
              <a:rPr lang="es-ES" sz="1300" b="1" dirty="0"/>
              <a:t>más de 70 miembros</a:t>
            </a:r>
            <a:r>
              <a:rPr lang="es-ES" sz="1300" dirty="0"/>
              <a:t> en su mayor parte empresas privadas, claves para la economía aragonesa. Bajo el apoyo de los patronos, trabajamos día a día desarrollando productos y servicios de hidrógeno en sinergia con las energías renovables e incorporando a Aragón a las actividades económicas internacionales relacionadas con la utilización del hidrógeno como vector energético.</a:t>
            </a:r>
          </a:p>
          <a:p>
            <a:endParaRPr lang="es-ES" altLang="es-ES" sz="1300" b="1" dirty="0">
              <a:cs typeface="Arial" pitchFamily="34" charset="0"/>
            </a:endParaRPr>
          </a:p>
          <a:p>
            <a:r>
              <a:rPr lang="es-ES" altLang="es-ES" sz="1300" b="1" dirty="0">
                <a:cs typeface="Arial" pitchFamily="34" charset="0"/>
              </a:rPr>
              <a:t>Instrumento clave </a:t>
            </a:r>
            <a:r>
              <a:rPr lang="es-ES" altLang="es-ES" sz="1300" dirty="0">
                <a:cs typeface="Arial" pitchFamily="34" charset="0"/>
              </a:rPr>
              <a:t>para la </a:t>
            </a:r>
            <a:r>
              <a:rPr lang="es-ES" altLang="es-ES" sz="1300" b="1" dirty="0">
                <a:cs typeface="Arial" pitchFamily="34" charset="0"/>
              </a:rPr>
              <a:t>promoción de proyectos estratégicos  </a:t>
            </a:r>
            <a:r>
              <a:rPr lang="es-ES" altLang="es-ES" sz="1300" dirty="0">
                <a:cs typeface="Arial" pitchFamily="34" charset="0"/>
              </a:rPr>
              <a:t>en torno al hidrógeno, las energías renovables, el vehículo eléctrico, la eficiencia energética. </a:t>
            </a:r>
          </a:p>
          <a:p>
            <a:r>
              <a:rPr lang="es-ES" altLang="es-ES" sz="1300" dirty="0">
                <a:cs typeface="Arial" pitchFamily="34" charset="0"/>
              </a:rPr>
              <a:t>Con el</a:t>
            </a:r>
            <a:r>
              <a:rPr lang="es-ES" altLang="es-ES" sz="1300" b="1" dirty="0">
                <a:cs typeface="Arial" pitchFamily="34" charset="0"/>
              </a:rPr>
              <a:t> objetivo </a:t>
            </a:r>
            <a:r>
              <a:rPr lang="es-ES" altLang="es-ES" sz="1300" dirty="0">
                <a:cs typeface="Arial" pitchFamily="34" charset="0"/>
              </a:rPr>
              <a:t>de </a:t>
            </a:r>
            <a:r>
              <a:rPr lang="es-ES" sz="1300" dirty="0"/>
              <a:t>propiciar la investigación, el desarrollo tecnológico y la adaptación industrial de la comunidad de Aragón y España, contribuyendo a la modernización industrial y la mejora de la competitividad.</a:t>
            </a:r>
            <a:endParaRPr lang="es-ES" dirty="0"/>
          </a:p>
          <a:p>
            <a:pPr fontAlgn="base"/>
            <a:endParaRPr lang="es-ES" sz="1300" dirty="0"/>
          </a:p>
        </p:txBody>
      </p:sp>
      <p:sp>
        <p:nvSpPr>
          <p:cNvPr id="4" name="3 Marcador de número de diapositiva"/>
          <p:cNvSpPr>
            <a:spLocks noGrp="1"/>
          </p:cNvSpPr>
          <p:nvPr>
            <p:ph type="sldNum" sz="quarter" idx="10"/>
          </p:nvPr>
        </p:nvSpPr>
        <p:spPr/>
        <p:txBody>
          <a:bodyPr/>
          <a:lstStyle/>
          <a:p>
            <a:fld id="{9C2CE449-56AF-4372-88F9-DE6AA2F35756}" type="slidenum">
              <a:rPr lang="es-ES" smtClean="0"/>
              <a:t>3</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39700" y="768350"/>
            <a:ext cx="6819900" cy="3836988"/>
          </a:xfrm>
        </p:spPr>
      </p:sp>
      <p:sp>
        <p:nvSpPr>
          <p:cNvPr id="3" name="2 Marcador de notas"/>
          <p:cNvSpPr>
            <a:spLocks noGrp="1"/>
          </p:cNvSpPr>
          <p:nvPr>
            <p:ph type="body" idx="1"/>
          </p:nvPr>
        </p:nvSpPr>
        <p:spPr/>
        <p:txBody>
          <a:bodyPr>
            <a:normAutofit/>
          </a:bodyPr>
          <a:lstStyle/>
          <a:p>
            <a:r>
              <a:rPr lang="es-ES" dirty="0"/>
              <a:t>La sede de la Fundación para el Desarrollo de las Nuevas Tecnologías del Hidrógeno en Aragón está ubicada en el Parque Tecnológico </a:t>
            </a:r>
            <a:r>
              <a:rPr lang="es-ES" dirty="0" err="1"/>
              <a:t>Walqa</a:t>
            </a:r>
            <a:r>
              <a:rPr lang="es-ES" dirty="0"/>
              <a:t> en Huesca. Dispone de un edificio de 1.200 m2 de superficie con oficinas, laboratorios y taller de 8,5 metros de altura con iluminación natural y especiales medidas de seguridad (ATEX), equipos de detección de gases y ventilación, obligatorios para trabajar con hidrógeno. El edificio está integrado en la Infraestructura Tecnológica de Hidrógeno y Energías Renovables, ITHER, concebida y realizada por la Fundación. El proyecto ITHER es una instalación que consta de un parque eólico de 635 </a:t>
            </a:r>
            <a:r>
              <a:rPr lang="es-ES" dirty="0" err="1"/>
              <a:t>kW</a:t>
            </a:r>
            <a:r>
              <a:rPr lang="es-ES" dirty="0"/>
              <a:t> con tres aerogeneradores diferentes, una instalación solar fotovoltaica de 100 </a:t>
            </a:r>
            <a:r>
              <a:rPr lang="es-ES" dirty="0" err="1"/>
              <a:t>kW</a:t>
            </a:r>
            <a:r>
              <a:rPr lang="es-ES" dirty="0"/>
              <a:t> con siete tecnologías distintas, un electrolizador de tecnología polimérica y uno alcalino, y subsistemas de gestión de energía, interconexión a red eléctrica, almacenamiento de hidrógeno, y uso final de hidrógeno en pilas de combustible. La instalación se completa desde junio de 2010 con una hidrogenera para suministro de hidrógeno, la segunda estación de hidrógeno en Aragón. Con esta última fase, el proyecto engloba todos los ámbitos relacionados con las tecnologías del hidrógeno, desde la producción de hidrógeno por medio de electrólisis de agua hasta el almacenamiento a baja y alta presión, pasando por la compresión y dispensación de hidrógeno tanto a vehículos como a autobuses de pila de combustible. La infraestructura se diseñó como un banco de ensayos al servicio de tecnólogos y empresas para lanzar nuevos proyectos y desarrollar nuevas tecnologías. Esta instalación experimental </a:t>
            </a:r>
          </a:p>
        </p:txBody>
      </p:sp>
      <p:sp>
        <p:nvSpPr>
          <p:cNvPr id="4" name="3 Marcador de número de diapositiva"/>
          <p:cNvSpPr>
            <a:spLocks noGrp="1"/>
          </p:cNvSpPr>
          <p:nvPr>
            <p:ph type="sldNum" sz="quarter" idx="10"/>
          </p:nvPr>
        </p:nvSpPr>
        <p:spPr/>
        <p:txBody>
          <a:bodyPr/>
          <a:lstStyle/>
          <a:p>
            <a:fld id="{9C2CE449-56AF-4372-88F9-DE6AA2F35756}" type="slidenum">
              <a:rPr lang="es-ES" smtClean="0"/>
              <a:t>4</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39700" y="768350"/>
            <a:ext cx="6819900" cy="3836988"/>
          </a:xfrm>
        </p:spPr>
      </p:sp>
      <p:sp>
        <p:nvSpPr>
          <p:cNvPr id="3" name="2 Marcador de notas"/>
          <p:cNvSpPr>
            <a:spLocks noGrp="1"/>
          </p:cNvSpPr>
          <p:nvPr>
            <p:ph type="body" idx="1"/>
          </p:nvPr>
        </p:nvSpPr>
        <p:spPr/>
        <p:txBody>
          <a:bodyPr>
            <a:normAutofit/>
          </a:bodyPr>
          <a:lstStyle/>
          <a:p>
            <a:pPr marL="247620" indent="-247620">
              <a:buFont typeface="+mj-lt"/>
              <a:buAutoNum type="arabicPeriod"/>
            </a:pPr>
            <a:r>
              <a:rPr lang="es-ES" dirty="0"/>
              <a:t>INVESTIGACIÓN Y DESARROLLO (I+D) </a:t>
            </a:r>
          </a:p>
          <a:p>
            <a:pPr marL="742859" lvl="1" indent="-247620">
              <a:buFont typeface="+mj-lt"/>
              <a:buAutoNum type="arabicPeriod"/>
            </a:pPr>
            <a:r>
              <a:rPr lang="es-ES" dirty="0"/>
              <a:t>Producción y acondicionamiento de hidrógeno a partir de energías renovables. </a:t>
            </a:r>
          </a:p>
          <a:p>
            <a:pPr marL="742859" lvl="1" indent="-247620">
              <a:buFont typeface="+mj-lt"/>
              <a:buAutoNum type="arabicPeriod"/>
            </a:pPr>
            <a:r>
              <a:rPr lang="es-ES" dirty="0"/>
              <a:t>Sistemas de almacenamiento y gestión de hidrógeno. </a:t>
            </a:r>
          </a:p>
          <a:p>
            <a:pPr marL="742859" lvl="1" indent="-247620">
              <a:buFont typeface="+mj-lt"/>
              <a:buAutoNum type="arabicPeriod"/>
            </a:pPr>
            <a:r>
              <a:rPr lang="es-ES" dirty="0"/>
              <a:t>Diseño de bancos de ensayos y caracterización. </a:t>
            </a:r>
          </a:p>
          <a:p>
            <a:pPr marL="742859" lvl="1" indent="-247620">
              <a:buFont typeface="+mj-lt"/>
              <a:buAutoNum type="arabicPeriod"/>
            </a:pPr>
            <a:r>
              <a:rPr lang="es-ES" dirty="0" err="1"/>
              <a:t>Modelizado</a:t>
            </a:r>
            <a:r>
              <a:rPr lang="es-ES" dirty="0"/>
              <a:t> y prueba de concepto de sistemas de hidrógeno y pilas de combustible. </a:t>
            </a:r>
          </a:p>
          <a:p>
            <a:pPr marL="742859" lvl="1" indent="-247620">
              <a:buFont typeface="+mj-lt"/>
              <a:buAutoNum type="arabicPeriod"/>
            </a:pPr>
            <a:r>
              <a:rPr lang="es-ES" dirty="0"/>
              <a:t>Validación en laboratorios</a:t>
            </a:r>
          </a:p>
          <a:p>
            <a:pPr marL="247620" indent="-247620">
              <a:buFont typeface="+mj-lt"/>
              <a:buAutoNum type="arabicPeriod"/>
            </a:pPr>
            <a:r>
              <a:rPr lang="es-ES" dirty="0"/>
              <a:t>INNOVACIÓN: </a:t>
            </a:r>
          </a:p>
          <a:p>
            <a:pPr marL="742859" lvl="1" indent="-247620">
              <a:buFont typeface="+mj-lt"/>
              <a:buAutoNum type="arabicPeriod"/>
            </a:pPr>
            <a:r>
              <a:rPr lang="es-ES" dirty="0"/>
              <a:t>Integración de pilas de combustible. </a:t>
            </a:r>
          </a:p>
          <a:p>
            <a:pPr marL="742859" lvl="1" indent="-247620">
              <a:buFont typeface="+mj-lt"/>
              <a:buAutoNum type="arabicPeriod"/>
            </a:pPr>
            <a:r>
              <a:rPr lang="es-ES" dirty="0"/>
              <a:t>Soluciones en movilidad sostenible. </a:t>
            </a:r>
          </a:p>
          <a:p>
            <a:pPr marL="742859" lvl="1" indent="-247620">
              <a:buFont typeface="+mj-lt"/>
              <a:buAutoNum type="arabicPeriod"/>
            </a:pPr>
            <a:r>
              <a:rPr lang="es-ES" dirty="0"/>
              <a:t>Sistemas de suministro, transporte y dispensación de hidrógeno</a:t>
            </a:r>
          </a:p>
          <a:p>
            <a:pPr marL="247620" indent="-247620">
              <a:buFont typeface="+mj-lt"/>
              <a:buAutoNum type="arabicPeriod"/>
            </a:pPr>
            <a:r>
              <a:rPr lang="es-ES" dirty="0"/>
              <a:t>CONSULTORÍA Y FORMACIÓN: </a:t>
            </a:r>
          </a:p>
          <a:p>
            <a:pPr marL="742859" lvl="1" indent="-247620">
              <a:buFont typeface="+mj-lt"/>
              <a:buAutoNum type="arabicPeriod"/>
            </a:pPr>
            <a:r>
              <a:rPr lang="es-ES" dirty="0"/>
              <a:t>Estudios estratégicos, de mercado y de viabilidad en el sector energético. </a:t>
            </a:r>
          </a:p>
          <a:p>
            <a:pPr marL="742859" lvl="1" indent="-247620">
              <a:buFont typeface="+mj-lt"/>
              <a:buAutoNum type="arabicPeriod"/>
            </a:pPr>
            <a:r>
              <a:rPr lang="es-ES" dirty="0"/>
              <a:t>Formación especializada en movilidad sostenible, tecnologías del hidrógeno y energías renovables.</a:t>
            </a:r>
          </a:p>
          <a:p>
            <a:pPr marL="742859" lvl="1" indent="-247620">
              <a:buFont typeface="+mj-lt"/>
              <a:buAutoNum type="arabicPeriod"/>
            </a:pPr>
            <a:r>
              <a:rPr lang="es-ES" dirty="0"/>
              <a:t> Seguridad, normativa y legislación aplicable en sistemas de hidrógeno. </a:t>
            </a:r>
          </a:p>
          <a:p>
            <a:pPr marL="742859" lvl="1" indent="-247620">
              <a:buFont typeface="+mj-lt"/>
              <a:buAutoNum type="arabicPeriod"/>
            </a:pPr>
            <a:r>
              <a:rPr lang="es-ES" dirty="0"/>
              <a:t>Proyectos de concienciación </a:t>
            </a:r>
          </a:p>
          <a:p>
            <a:pPr marL="247620" indent="-247620">
              <a:buFont typeface="+mj-lt"/>
              <a:buAutoNum type="arabicPeriod"/>
            </a:pPr>
            <a:r>
              <a:rPr lang="es-ES" dirty="0"/>
              <a:t>DESARROLLO DE NEGOCIO: </a:t>
            </a:r>
          </a:p>
          <a:p>
            <a:pPr marL="742859" lvl="1" indent="-247620">
              <a:buFont typeface="+mj-lt"/>
              <a:buAutoNum type="arabicPeriod"/>
            </a:pPr>
            <a:r>
              <a:rPr lang="es-ES" dirty="0"/>
              <a:t>Asesoramiento empresarial y búsqueda de financiación. </a:t>
            </a:r>
          </a:p>
          <a:p>
            <a:pPr marL="742859" lvl="1" indent="-247620">
              <a:buFont typeface="+mj-lt"/>
              <a:buAutoNum type="arabicPeriod"/>
            </a:pPr>
            <a:r>
              <a:rPr lang="es-ES" dirty="0"/>
              <a:t>Gestión y coordinación de proyectos. </a:t>
            </a:r>
          </a:p>
          <a:p>
            <a:pPr marL="742859" lvl="1" indent="-247620">
              <a:buFont typeface="+mj-lt"/>
              <a:buAutoNum type="arabicPeriod"/>
            </a:pPr>
            <a:r>
              <a:rPr lang="es-ES" dirty="0"/>
              <a:t>Transferencia tecnológica al sector empresarial e industrial.</a:t>
            </a:r>
          </a:p>
        </p:txBody>
      </p:sp>
      <p:sp>
        <p:nvSpPr>
          <p:cNvPr id="4" name="3 Marcador de número de diapositiva"/>
          <p:cNvSpPr>
            <a:spLocks noGrp="1"/>
          </p:cNvSpPr>
          <p:nvPr>
            <p:ph type="sldNum" sz="quarter" idx="10"/>
          </p:nvPr>
        </p:nvSpPr>
        <p:spPr/>
        <p:txBody>
          <a:bodyPr/>
          <a:lstStyle/>
          <a:p>
            <a:fld id="{9C2CE449-56AF-4372-88F9-DE6AA2F35756}" type="slidenum">
              <a:rPr lang="es-ES" smtClean="0"/>
              <a:t>5</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7050AEC4-DD70-48CB-BB3D-79D2463CA217}" type="datetime1">
              <a:rPr lang="es-ES" smtClean="0"/>
              <a:t>12/02/2019</a:t>
            </a:fld>
            <a:endParaRPr lang="es-ES" dirty="0"/>
          </a:p>
        </p:txBody>
      </p:sp>
      <p:sp>
        <p:nvSpPr>
          <p:cNvPr id="5" name="4 Marcador de pie de página"/>
          <p:cNvSpPr>
            <a:spLocks noGrp="1"/>
          </p:cNvSpPr>
          <p:nvPr>
            <p:ph type="ftr" sz="quarter" idx="11"/>
          </p:nvPr>
        </p:nvSpPr>
        <p:spPr/>
        <p:txBody>
          <a:bodyPr/>
          <a:lstStyle/>
          <a:p>
            <a:r>
              <a:rPr lang="es-ES"/>
              <a:t>ELYntegration KOM 6/October/15</a:t>
            </a:r>
            <a:endParaRPr lang="es-ES" dirty="0"/>
          </a:p>
        </p:txBody>
      </p:sp>
      <p:sp>
        <p:nvSpPr>
          <p:cNvPr id="6" name="5 Marcador de número de diapositiva"/>
          <p:cNvSpPr>
            <a:spLocks noGrp="1"/>
          </p:cNvSpPr>
          <p:nvPr>
            <p:ph type="sldNum" sz="quarter" idx="12"/>
          </p:nvPr>
        </p:nvSpPr>
        <p:spPr/>
        <p:txBody>
          <a:bodyPr/>
          <a:lstStyle/>
          <a:p>
            <a:fld id="{F68708D6-42E4-4D35-B8FF-D2C801D6B051}" type="slidenum">
              <a:rPr lang="es-ES" smtClean="0"/>
              <a:t>‹Nº›</a:t>
            </a:fld>
            <a:endParaRPr lang="es-ES" dirty="0"/>
          </a:p>
        </p:txBody>
      </p:sp>
    </p:spTree>
    <p:extLst>
      <p:ext uri="{BB962C8B-B14F-4D97-AF65-F5344CB8AC3E}">
        <p14:creationId xmlns:p14="http://schemas.microsoft.com/office/powerpoint/2010/main" val="1233712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6DA62578-AE5F-41F1-880C-88F791CF525C}" type="datetime1">
              <a:rPr lang="es-ES" smtClean="0"/>
              <a:t>12/02/2019</a:t>
            </a:fld>
            <a:endParaRPr lang="es-ES" dirty="0"/>
          </a:p>
        </p:txBody>
      </p:sp>
      <p:sp>
        <p:nvSpPr>
          <p:cNvPr id="5" name="4 Marcador de pie de página"/>
          <p:cNvSpPr>
            <a:spLocks noGrp="1"/>
          </p:cNvSpPr>
          <p:nvPr>
            <p:ph type="ftr" sz="quarter" idx="11"/>
          </p:nvPr>
        </p:nvSpPr>
        <p:spPr/>
        <p:txBody>
          <a:bodyPr/>
          <a:lstStyle/>
          <a:p>
            <a:r>
              <a:rPr lang="es-ES"/>
              <a:t>ELYntegration KOM 6/October/15</a:t>
            </a:r>
            <a:endParaRPr lang="es-ES" dirty="0"/>
          </a:p>
        </p:txBody>
      </p:sp>
      <p:sp>
        <p:nvSpPr>
          <p:cNvPr id="6" name="5 Marcador de número de diapositiva"/>
          <p:cNvSpPr>
            <a:spLocks noGrp="1"/>
          </p:cNvSpPr>
          <p:nvPr>
            <p:ph type="sldNum" sz="quarter" idx="12"/>
          </p:nvPr>
        </p:nvSpPr>
        <p:spPr/>
        <p:txBody>
          <a:bodyPr/>
          <a:lstStyle/>
          <a:p>
            <a:fld id="{F68708D6-42E4-4D35-B8FF-D2C801D6B051}" type="slidenum">
              <a:rPr lang="es-ES" smtClean="0"/>
              <a:t>‹Nº›</a:t>
            </a:fld>
            <a:endParaRPr lang="es-ES" dirty="0"/>
          </a:p>
        </p:txBody>
      </p:sp>
    </p:spTree>
    <p:extLst>
      <p:ext uri="{BB962C8B-B14F-4D97-AF65-F5344CB8AC3E}">
        <p14:creationId xmlns:p14="http://schemas.microsoft.com/office/powerpoint/2010/main" val="956057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F0138EC3-6387-4F0C-8F3A-C6881912F23D}" type="datetime1">
              <a:rPr lang="es-ES" smtClean="0"/>
              <a:t>12/02/2019</a:t>
            </a:fld>
            <a:endParaRPr lang="es-ES" dirty="0"/>
          </a:p>
        </p:txBody>
      </p:sp>
      <p:sp>
        <p:nvSpPr>
          <p:cNvPr id="5" name="4 Marcador de pie de página"/>
          <p:cNvSpPr>
            <a:spLocks noGrp="1"/>
          </p:cNvSpPr>
          <p:nvPr>
            <p:ph type="ftr" sz="quarter" idx="11"/>
          </p:nvPr>
        </p:nvSpPr>
        <p:spPr/>
        <p:txBody>
          <a:bodyPr/>
          <a:lstStyle/>
          <a:p>
            <a:r>
              <a:rPr lang="es-ES"/>
              <a:t>ELYntegration KOM 6/October/15</a:t>
            </a:r>
            <a:endParaRPr lang="es-ES" dirty="0"/>
          </a:p>
        </p:txBody>
      </p:sp>
      <p:sp>
        <p:nvSpPr>
          <p:cNvPr id="6" name="5 Marcador de número de diapositiva"/>
          <p:cNvSpPr>
            <a:spLocks noGrp="1"/>
          </p:cNvSpPr>
          <p:nvPr>
            <p:ph type="sldNum" sz="quarter" idx="12"/>
          </p:nvPr>
        </p:nvSpPr>
        <p:spPr/>
        <p:txBody>
          <a:bodyPr/>
          <a:lstStyle/>
          <a:p>
            <a:fld id="{F68708D6-42E4-4D35-B8FF-D2C801D6B051}" type="slidenum">
              <a:rPr lang="es-ES" smtClean="0"/>
              <a:t>‹Nº›</a:t>
            </a:fld>
            <a:endParaRPr lang="es-ES" dirty="0"/>
          </a:p>
        </p:txBody>
      </p:sp>
    </p:spTree>
    <p:extLst>
      <p:ext uri="{BB962C8B-B14F-4D97-AF65-F5344CB8AC3E}">
        <p14:creationId xmlns:p14="http://schemas.microsoft.com/office/powerpoint/2010/main" val="1987405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dirty="0"/>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E536DB2A-050C-48FF-8B83-8AEBE73EC9B7}" type="datetimeFigureOut">
              <a:rPr lang="en-GB" smtClean="0"/>
              <a:t>12/02/2019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1BDB77-4D0B-46E6-A040-E8C927974E9E}" type="slidenum">
              <a:rPr lang="en-GB" smtClean="0"/>
              <a:t>‹Nº›</a:t>
            </a:fld>
            <a:endParaRPr lang="en-GB"/>
          </a:p>
        </p:txBody>
      </p:sp>
      <p:sp>
        <p:nvSpPr>
          <p:cNvPr id="7" name="Rectángulo 6">
            <a:extLst>
              <a:ext uri="{FF2B5EF4-FFF2-40B4-BE49-F238E27FC236}">
                <a16:creationId xmlns:a16="http://schemas.microsoft.com/office/drawing/2014/main" xmlns="" id="{BB1B2576-C371-430F-841C-BF5B3BC47BEC}"/>
              </a:ext>
            </a:extLst>
          </p:cNvPr>
          <p:cNvSpPr/>
          <p:nvPr userDrawn="1"/>
        </p:nvSpPr>
        <p:spPr>
          <a:xfrm>
            <a:off x="1" y="6697346"/>
            <a:ext cx="5686425" cy="16065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8" name="Rectángulo 10">
            <a:extLst>
              <a:ext uri="{FF2B5EF4-FFF2-40B4-BE49-F238E27FC236}">
                <a16:creationId xmlns:a16="http://schemas.microsoft.com/office/drawing/2014/main" xmlns="" id="{0CA1118E-6299-4143-A4B9-85BAEFCD01E8}"/>
              </a:ext>
            </a:extLst>
          </p:cNvPr>
          <p:cNvSpPr/>
          <p:nvPr userDrawn="1"/>
        </p:nvSpPr>
        <p:spPr>
          <a:xfrm>
            <a:off x="5576635" y="6697346"/>
            <a:ext cx="1546347" cy="16065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9" name="Rectángulo 11">
            <a:extLst>
              <a:ext uri="{FF2B5EF4-FFF2-40B4-BE49-F238E27FC236}">
                <a16:creationId xmlns:a16="http://schemas.microsoft.com/office/drawing/2014/main" xmlns="" id="{5C6B2457-7062-425F-9E7C-BB3D553D8042}"/>
              </a:ext>
            </a:extLst>
          </p:cNvPr>
          <p:cNvSpPr/>
          <p:nvPr userDrawn="1"/>
        </p:nvSpPr>
        <p:spPr>
          <a:xfrm>
            <a:off x="7013189" y="6697346"/>
            <a:ext cx="5178811" cy="160655"/>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cxnSp>
        <p:nvCxnSpPr>
          <p:cNvPr id="14" name="9 Conector recto">
            <a:extLst>
              <a:ext uri="{FF2B5EF4-FFF2-40B4-BE49-F238E27FC236}">
                <a16:creationId xmlns:a16="http://schemas.microsoft.com/office/drawing/2014/main" xmlns="" id="{7BE71942-8138-43DE-95FD-6AB61BDF79D6}"/>
              </a:ext>
            </a:extLst>
          </p:cNvPr>
          <p:cNvCxnSpPr>
            <a:cxnSpLocks/>
          </p:cNvCxnSpPr>
          <p:nvPr userDrawn="1"/>
        </p:nvCxnSpPr>
        <p:spPr>
          <a:xfrm>
            <a:off x="0" y="980728"/>
            <a:ext cx="12192000" cy="0"/>
          </a:xfrm>
          <a:prstGeom prst="line">
            <a:avLst/>
          </a:prstGeom>
          <a:ln w="15875">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15" name="Imagen 14">
            <a:extLst>
              <a:ext uri="{FF2B5EF4-FFF2-40B4-BE49-F238E27FC236}">
                <a16:creationId xmlns:a16="http://schemas.microsoft.com/office/drawing/2014/main" xmlns="" id="{3C4C4347-A12D-4088-B9EC-B1545CD35AE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38878" y="26589"/>
            <a:ext cx="1860315" cy="930158"/>
          </a:xfrm>
          <a:prstGeom prst="rect">
            <a:avLst/>
          </a:prstGeom>
        </p:spPr>
      </p:pic>
      <p:pic>
        <p:nvPicPr>
          <p:cNvPr id="16" name="Picture 3" descr="Z:\16_03_BIG-HIT\Proyecto\Difusión\Imágenes\Logos\FCH logo Quadri (ID 1298148).jpg">
            <a:extLst>
              <a:ext uri="{FF2B5EF4-FFF2-40B4-BE49-F238E27FC236}">
                <a16:creationId xmlns:a16="http://schemas.microsoft.com/office/drawing/2014/main" xmlns="" id="{3242ADDC-6FC3-46C0-BC38-0771A92EF9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336360" y="93042"/>
            <a:ext cx="862748" cy="86274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0960" y="22058"/>
            <a:ext cx="3661692" cy="933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02259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536DB2A-050C-48FF-8B83-8AEBE73EC9B7}" type="datetimeFigureOut">
              <a:rPr lang="en-GB" smtClean="0"/>
              <a:t>12/02/2019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1BDB77-4D0B-46E6-A040-E8C927974E9E}" type="slidenum">
              <a:rPr lang="en-GB" smtClean="0"/>
              <a:t>‹Nº›</a:t>
            </a:fld>
            <a:endParaRPr lang="en-GB"/>
          </a:p>
        </p:txBody>
      </p:sp>
    </p:spTree>
    <p:extLst>
      <p:ext uri="{BB962C8B-B14F-4D97-AF65-F5344CB8AC3E}">
        <p14:creationId xmlns:p14="http://schemas.microsoft.com/office/powerpoint/2010/main" val="34029477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E536DB2A-050C-48FF-8B83-8AEBE73EC9B7}" type="datetimeFigureOut">
              <a:rPr lang="en-GB" smtClean="0"/>
              <a:t>12/02/2019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1BDB77-4D0B-46E6-A040-E8C927974E9E}" type="slidenum">
              <a:rPr lang="en-GB" smtClean="0"/>
              <a:t>‹Nº›</a:t>
            </a:fld>
            <a:endParaRPr lang="en-GB"/>
          </a:p>
        </p:txBody>
      </p:sp>
    </p:spTree>
    <p:extLst>
      <p:ext uri="{BB962C8B-B14F-4D97-AF65-F5344CB8AC3E}">
        <p14:creationId xmlns:p14="http://schemas.microsoft.com/office/powerpoint/2010/main" val="2363486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536DB2A-050C-48FF-8B83-8AEBE73EC9B7}" type="datetimeFigureOut">
              <a:rPr lang="en-GB" smtClean="0"/>
              <a:t>12/02/2019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1BDB77-4D0B-46E6-A040-E8C927974E9E}" type="slidenum">
              <a:rPr lang="en-GB" smtClean="0"/>
              <a:t>‹Nº›</a:t>
            </a:fld>
            <a:endParaRPr lang="en-GB"/>
          </a:p>
        </p:txBody>
      </p:sp>
    </p:spTree>
    <p:extLst>
      <p:ext uri="{BB962C8B-B14F-4D97-AF65-F5344CB8AC3E}">
        <p14:creationId xmlns:p14="http://schemas.microsoft.com/office/powerpoint/2010/main" val="465954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536DB2A-050C-48FF-8B83-8AEBE73EC9B7}" type="datetimeFigureOut">
              <a:rPr lang="en-GB" smtClean="0"/>
              <a:t>12/02/2019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F1BDB77-4D0B-46E6-A040-E8C927974E9E}" type="slidenum">
              <a:rPr lang="en-GB" smtClean="0"/>
              <a:t>‹Nº›</a:t>
            </a:fld>
            <a:endParaRPr lang="en-GB"/>
          </a:p>
        </p:txBody>
      </p:sp>
    </p:spTree>
    <p:extLst>
      <p:ext uri="{BB962C8B-B14F-4D97-AF65-F5344CB8AC3E}">
        <p14:creationId xmlns:p14="http://schemas.microsoft.com/office/powerpoint/2010/main" val="5957263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536DB2A-050C-48FF-8B83-8AEBE73EC9B7}" type="datetimeFigureOut">
              <a:rPr lang="en-GB" smtClean="0"/>
              <a:t>12/02/2019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F1BDB77-4D0B-46E6-A040-E8C927974E9E}" type="slidenum">
              <a:rPr lang="en-GB" smtClean="0"/>
              <a:t>‹Nº›</a:t>
            </a:fld>
            <a:endParaRPr lang="en-GB"/>
          </a:p>
        </p:txBody>
      </p:sp>
    </p:spTree>
    <p:extLst>
      <p:ext uri="{BB962C8B-B14F-4D97-AF65-F5344CB8AC3E}">
        <p14:creationId xmlns:p14="http://schemas.microsoft.com/office/powerpoint/2010/main" val="17927476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36DB2A-050C-48FF-8B83-8AEBE73EC9B7}" type="datetimeFigureOut">
              <a:rPr lang="en-GB" smtClean="0"/>
              <a:t>12/02/2019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F1BDB77-4D0B-46E6-A040-E8C927974E9E}" type="slidenum">
              <a:rPr lang="en-GB" smtClean="0"/>
              <a:t>‹Nº›</a:t>
            </a:fld>
            <a:endParaRPr lang="en-GB"/>
          </a:p>
        </p:txBody>
      </p:sp>
    </p:spTree>
    <p:extLst>
      <p:ext uri="{BB962C8B-B14F-4D97-AF65-F5344CB8AC3E}">
        <p14:creationId xmlns:p14="http://schemas.microsoft.com/office/powerpoint/2010/main" val="12621103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E536DB2A-050C-48FF-8B83-8AEBE73EC9B7}" type="datetimeFigureOut">
              <a:rPr lang="en-GB" smtClean="0"/>
              <a:t>12/02/2019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1BDB77-4D0B-46E6-A040-E8C927974E9E}" type="slidenum">
              <a:rPr lang="en-GB" smtClean="0"/>
              <a:t>‹Nº›</a:t>
            </a:fld>
            <a:endParaRPr lang="en-GB"/>
          </a:p>
        </p:txBody>
      </p:sp>
    </p:spTree>
    <p:extLst>
      <p:ext uri="{BB962C8B-B14F-4D97-AF65-F5344CB8AC3E}">
        <p14:creationId xmlns:p14="http://schemas.microsoft.com/office/powerpoint/2010/main" val="2253219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0E1EA5D1-2131-4B6B-8409-A34F4A346679}" type="datetime1">
              <a:rPr lang="es-ES" smtClean="0"/>
              <a:t>12/02/2019</a:t>
            </a:fld>
            <a:endParaRPr lang="es-ES" dirty="0"/>
          </a:p>
        </p:txBody>
      </p:sp>
      <p:sp>
        <p:nvSpPr>
          <p:cNvPr id="5" name="4 Marcador de pie de página"/>
          <p:cNvSpPr>
            <a:spLocks noGrp="1"/>
          </p:cNvSpPr>
          <p:nvPr>
            <p:ph type="ftr" sz="quarter" idx="11"/>
          </p:nvPr>
        </p:nvSpPr>
        <p:spPr/>
        <p:txBody>
          <a:bodyPr/>
          <a:lstStyle/>
          <a:p>
            <a:r>
              <a:rPr lang="es-ES"/>
              <a:t>ELYntegration KOM 6/October/15</a:t>
            </a:r>
            <a:endParaRPr lang="es-ES" dirty="0"/>
          </a:p>
        </p:txBody>
      </p:sp>
      <p:sp>
        <p:nvSpPr>
          <p:cNvPr id="6" name="5 Marcador de número de diapositiva"/>
          <p:cNvSpPr>
            <a:spLocks noGrp="1"/>
          </p:cNvSpPr>
          <p:nvPr>
            <p:ph type="sldNum" sz="quarter" idx="12"/>
          </p:nvPr>
        </p:nvSpPr>
        <p:spPr/>
        <p:txBody>
          <a:bodyPr/>
          <a:lstStyle/>
          <a:p>
            <a:fld id="{F68708D6-42E4-4D35-B8FF-D2C801D6B051}" type="slidenum">
              <a:rPr lang="es-ES" smtClean="0"/>
              <a:t>‹Nº›</a:t>
            </a:fld>
            <a:endParaRPr lang="es-ES" dirty="0"/>
          </a:p>
        </p:txBody>
      </p:sp>
    </p:spTree>
    <p:extLst>
      <p:ext uri="{BB962C8B-B14F-4D97-AF65-F5344CB8AC3E}">
        <p14:creationId xmlns:p14="http://schemas.microsoft.com/office/powerpoint/2010/main" val="7838004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E536DB2A-050C-48FF-8B83-8AEBE73EC9B7}" type="datetimeFigureOut">
              <a:rPr lang="en-GB" smtClean="0"/>
              <a:t>12/02/2019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1BDB77-4D0B-46E6-A040-E8C927974E9E}" type="slidenum">
              <a:rPr lang="en-GB" smtClean="0"/>
              <a:t>‹Nº›</a:t>
            </a:fld>
            <a:endParaRPr lang="en-GB"/>
          </a:p>
        </p:txBody>
      </p:sp>
    </p:spTree>
    <p:extLst>
      <p:ext uri="{BB962C8B-B14F-4D97-AF65-F5344CB8AC3E}">
        <p14:creationId xmlns:p14="http://schemas.microsoft.com/office/powerpoint/2010/main" val="5349503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536DB2A-050C-48FF-8B83-8AEBE73EC9B7}" type="datetimeFigureOut">
              <a:rPr lang="en-GB" smtClean="0"/>
              <a:t>12/02/2019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1BDB77-4D0B-46E6-A040-E8C927974E9E}" type="slidenum">
              <a:rPr lang="en-GB" smtClean="0"/>
              <a:t>‹Nº›</a:t>
            </a:fld>
            <a:endParaRPr lang="en-GB"/>
          </a:p>
        </p:txBody>
      </p:sp>
    </p:spTree>
    <p:extLst>
      <p:ext uri="{BB962C8B-B14F-4D97-AF65-F5344CB8AC3E}">
        <p14:creationId xmlns:p14="http://schemas.microsoft.com/office/powerpoint/2010/main" val="42852245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536DB2A-050C-48FF-8B83-8AEBE73EC9B7}" type="datetimeFigureOut">
              <a:rPr lang="en-GB" smtClean="0"/>
              <a:t>12/02/2019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1BDB77-4D0B-46E6-A040-E8C927974E9E}" type="slidenum">
              <a:rPr lang="en-GB" smtClean="0"/>
              <a:t>‹Nº›</a:t>
            </a:fld>
            <a:endParaRPr lang="en-GB"/>
          </a:p>
        </p:txBody>
      </p:sp>
    </p:spTree>
    <p:extLst>
      <p:ext uri="{BB962C8B-B14F-4D97-AF65-F5344CB8AC3E}">
        <p14:creationId xmlns:p14="http://schemas.microsoft.com/office/powerpoint/2010/main" val="870413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FCD7EA21-F242-49F1-BB83-A17AA76767E9}" type="datetime1">
              <a:rPr lang="es-ES" smtClean="0"/>
              <a:t>12/02/2019</a:t>
            </a:fld>
            <a:endParaRPr lang="es-ES" dirty="0"/>
          </a:p>
        </p:txBody>
      </p:sp>
      <p:sp>
        <p:nvSpPr>
          <p:cNvPr id="5" name="4 Marcador de pie de página"/>
          <p:cNvSpPr>
            <a:spLocks noGrp="1"/>
          </p:cNvSpPr>
          <p:nvPr>
            <p:ph type="ftr" sz="quarter" idx="11"/>
          </p:nvPr>
        </p:nvSpPr>
        <p:spPr/>
        <p:txBody>
          <a:bodyPr/>
          <a:lstStyle/>
          <a:p>
            <a:r>
              <a:rPr lang="es-ES"/>
              <a:t>ELYntegration KOM 6/October/15</a:t>
            </a:r>
            <a:endParaRPr lang="es-ES" dirty="0"/>
          </a:p>
        </p:txBody>
      </p:sp>
      <p:sp>
        <p:nvSpPr>
          <p:cNvPr id="6" name="5 Marcador de número de diapositiva"/>
          <p:cNvSpPr>
            <a:spLocks noGrp="1"/>
          </p:cNvSpPr>
          <p:nvPr>
            <p:ph type="sldNum" sz="quarter" idx="12"/>
          </p:nvPr>
        </p:nvSpPr>
        <p:spPr/>
        <p:txBody>
          <a:bodyPr/>
          <a:lstStyle/>
          <a:p>
            <a:fld id="{F68708D6-42E4-4D35-B8FF-D2C801D6B051}" type="slidenum">
              <a:rPr lang="es-ES" smtClean="0"/>
              <a:t>‹Nº›</a:t>
            </a:fld>
            <a:endParaRPr lang="es-ES" dirty="0"/>
          </a:p>
        </p:txBody>
      </p:sp>
    </p:spTree>
    <p:extLst>
      <p:ext uri="{BB962C8B-B14F-4D97-AF65-F5344CB8AC3E}">
        <p14:creationId xmlns:p14="http://schemas.microsoft.com/office/powerpoint/2010/main" val="1762908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421012CD-5E54-480B-B394-21F7976144CD}" type="datetime1">
              <a:rPr lang="es-ES" smtClean="0"/>
              <a:t>12/02/2019</a:t>
            </a:fld>
            <a:endParaRPr lang="es-ES" dirty="0"/>
          </a:p>
        </p:txBody>
      </p:sp>
      <p:sp>
        <p:nvSpPr>
          <p:cNvPr id="6" name="5 Marcador de pie de página"/>
          <p:cNvSpPr>
            <a:spLocks noGrp="1"/>
          </p:cNvSpPr>
          <p:nvPr>
            <p:ph type="ftr" sz="quarter" idx="11"/>
          </p:nvPr>
        </p:nvSpPr>
        <p:spPr/>
        <p:txBody>
          <a:bodyPr/>
          <a:lstStyle/>
          <a:p>
            <a:r>
              <a:rPr lang="es-ES"/>
              <a:t>ELYntegration KOM 6/October/15</a:t>
            </a:r>
            <a:endParaRPr lang="es-ES" dirty="0"/>
          </a:p>
        </p:txBody>
      </p:sp>
      <p:sp>
        <p:nvSpPr>
          <p:cNvPr id="7" name="6 Marcador de número de diapositiva"/>
          <p:cNvSpPr>
            <a:spLocks noGrp="1"/>
          </p:cNvSpPr>
          <p:nvPr>
            <p:ph type="sldNum" sz="quarter" idx="12"/>
          </p:nvPr>
        </p:nvSpPr>
        <p:spPr/>
        <p:txBody>
          <a:bodyPr/>
          <a:lstStyle/>
          <a:p>
            <a:fld id="{F68708D6-42E4-4D35-B8FF-D2C801D6B051}" type="slidenum">
              <a:rPr lang="es-ES" smtClean="0"/>
              <a:t>‹Nº›</a:t>
            </a:fld>
            <a:endParaRPr lang="es-ES" dirty="0"/>
          </a:p>
        </p:txBody>
      </p:sp>
    </p:spTree>
    <p:extLst>
      <p:ext uri="{BB962C8B-B14F-4D97-AF65-F5344CB8AC3E}">
        <p14:creationId xmlns:p14="http://schemas.microsoft.com/office/powerpoint/2010/main" val="1212720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B56FE45A-E8FA-42C1-ADC1-DD1B3B708D37}" type="datetime1">
              <a:rPr lang="es-ES" smtClean="0"/>
              <a:t>12/02/2019</a:t>
            </a:fld>
            <a:endParaRPr lang="es-ES" dirty="0"/>
          </a:p>
        </p:txBody>
      </p:sp>
      <p:sp>
        <p:nvSpPr>
          <p:cNvPr id="8" name="7 Marcador de pie de página"/>
          <p:cNvSpPr>
            <a:spLocks noGrp="1"/>
          </p:cNvSpPr>
          <p:nvPr>
            <p:ph type="ftr" sz="quarter" idx="11"/>
          </p:nvPr>
        </p:nvSpPr>
        <p:spPr/>
        <p:txBody>
          <a:bodyPr/>
          <a:lstStyle/>
          <a:p>
            <a:r>
              <a:rPr lang="es-ES"/>
              <a:t>ELYntegration KOM 6/October/15</a:t>
            </a:r>
            <a:endParaRPr lang="es-ES" dirty="0"/>
          </a:p>
        </p:txBody>
      </p:sp>
      <p:sp>
        <p:nvSpPr>
          <p:cNvPr id="9" name="8 Marcador de número de diapositiva"/>
          <p:cNvSpPr>
            <a:spLocks noGrp="1"/>
          </p:cNvSpPr>
          <p:nvPr>
            <p:ph type="sldNum" sz="quarter" idx="12"/>
          </p:nvPr>
        </p:nvSpPr>
        <p:spPr/>
        <p:txBody>
          <a:bodyPr/>
          <a:lstStyle/>
          <a:p>
            <a:fld id="{F68708D6-42E4-4D35-B8FF-D2C801D6B051}" type="slidenum">
              <a:rPr lang="es-ES" smtClean="0"/>
              <a:t>‹Nº›</a:t>
            </a:fld>
            <a:endParaRPr lang="es-ES" dirty="0"/>
          </a:p>
        </p:txBody>
      </p:sp>
    </p:spTree>
    <p:extLst>
      <p:ext uri="{BB962C8B-B14F-4D97-AF65-F5344CB8AC3E}">
        <p14:creationId xmlns:p14="http://schemas.microsoft.com/office/powerpoint/2010/main" val="2225898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9886CCC2-F8B7-4F53-8B6B-92B228444D6A}" type="datetime1">
              <a:rPr lang="es-ES" smtClean="0"/>
              <a:t>12/02/2019</a:t>
            </a:fld>
            <a:endParaRPr lang="es-ES" dirty="0"/>
          </a:p>
        </p:txBody>
      </p:sp>
      <p:sp>
        <p:nvSpPr>
          <p:cNvPr id="4" name="3 Marcador de pie de página"/>
          <p:cNvSpPr>
            <a:spLocks noGrp="1"/>
          </p:cNvSpPr>
          <p:nvPr>
            <p:ph type="ftr" sz="quarter" idx="11"/>
          </p:nvPr>
        </p:nvSpPr>
        <p:spPr/>
        <p:txBody>
          <a:bodyPr/>
          <a:lstStyle/>
          <a:p>
            <a:r>
              <a:rPr lang="es-ES"/>
              <a:t>ELYntegration KOM 6/October/15</a:t>
            </a:r>
            <a:endParaRPr lang="es-ES" dirty="0"/>
          </a:p>
        </p:txBody>
      </p:sp>
      <p:sp>
        <p:nvSpPr>
          <p:cNvPr id="5" name="4 Marcador de número de diapositiva"/>
          <p:cNvSpPr>
            <a:spLocks noGrp="1"/>
          </p:cNvSpPr>
          <p:nvPr>
            <p:ph type="sldNum" sz="quarter" idx="12"/>
          </p:nvPr>
        </p:nvSpPr>
        <p:spPr/>
        <p:txBody>
          <a:bodyPr/>
          <a:lstStyle/>
          <a:p>
            <a:fld id="{F68708D6-42E4-4D35-B8FF-D2C801D6B051}" type="slidenum">
              <a:rPr lang="es-ES" smtClean="0"/>
              <a:t>‹Nº›</a:t>
            </a:fld>
            <a:endParaRPr lang="es-ES" dirty="0"/>
          </a:p>
        </p:txBody>
      </p:sp>
    </p:spTree>
    <p:extLst>
      <p:ext uri="{BB962C8B-B14F-4D97-AF65-F5344CB8AC3E}">
        <p14:creationId xmlns:p14="http://schemas.microsoft.com/office/powerpoint/2010/main" val="1421969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EE46060-84D3-4C9C-ADB8-F8553F098F2C}" type="datetime1">
              <a:rPr lang="es-ES" smtClean="0"/>
              <a:t>12/02/2019</a:t>
            </a:fld>
            <a:endParaRPr lang="es-ES" dirty="0"/>
          </a:p>
        </p:txBody>
      </p:sp>
      <p:sp>
        <p:nvSpPr>
          <p:cNvPr id="3" name="2 Marcador de pie de página"/>
          <p:cNvSpPr>
            <a:spLocks noGrp="1"/>
          </p:cNvSpPr>
          <p:nvPr>
            <p:ph type="ftr" sz="quarter" idx="11"/>
          </p:nvPr>
        </p:nvSpPr>
        <p:spPr/>
        <p:txBody>
          <a:bodyPr/>
          <a:lstStyle/>
          <a:p>
            <a:r>
              <a:rPr lang="es-ES"/>
              <a:t>ELYntegration KOM 6/October/15</a:t>
            </a:r>
            <a:endParaRPr lang="es-ES" dirty="0"/>
          </a:p>
        </p:txBody>
      </p:sp>
      <p:sp>
        <p:nvSpPr>
          <p:cNvPr id="4" name="3 Marcador de número de diapositiva"/>
          <p:cNvSpPr>
            <a:spLocks noGrp="1"/>
          </p:cNvSpPr>
          <p:nvPr>
            <p:ph type="sldNum" sz="quarter" idx="12"/>
          </p:nvPr>
        </p:nvSpPr>
        <p:spPr/>
        <p:txBody>
          <a:bodyPr/>
          <a:lstStyle/>
          <a:p>
            <a:fld id="{F68708D6-42E4-4D35-B8FF-D2C801D6B051}" type="slidenum">
              <a:rPr lang="es-ES" smtClean="0"/>
              <a:t>‹Nº›</a:t>
            </a:fld>
            <a:endParaRPr lang="es-ES" dirty="0"/>
          </a:p>
        </p:txBody>
      </p:sp>
    </p:spTree>
    <p:extLst>
      <p:ext uri="{BB962C8B-B14F-4D97-AF65-F5344CB8AC3E}">
        <p14:creationId xmlns:p14="http://schemas.microsoft.com/office/powerpoint/2010/main" val="1745814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3369A44-7AE8-4F8F-A7D6-DA728E90402D}" type="datetime1">
              <a:rPr lang="es-ES" smtClean="0"/>
              <a:t>12/02/2019</a:t>
            </a:fld>
            <a:endParaRPr lang="es-ES" dirty="0"/>
          </a:p>
        </p:txBody>
      </p:sp>
      <p:sp>
        <p:nvSpPr>
          <p:cNvPr id="6" name="5 Marcador de pie de página"/>
          <p:cNvSpPr>
            <a:spLocks noGrp="1"/>
          </p:cNvSpPr>
          <p:nvPr>
            <p:ph type="ftr" sz="quarter" idx="11"/>
          </p:nvPr>
        </p:nvSpPr>
        <p:spPr/>
        <p:txBody>
          <a:bodyPr/>
          <a:lstStyle/>
          <a:p>
            <a:r>
              <a:rPr lang="es-ES"/>
              <a:t>ELYntegration KOM 6/October/15</a:t>
            </a:r>
            <a:endParaRPr lang="es-ES" dirty="0"/>
          </a:p>
        </p:txBody>
      </p:sp>
      <p:sp>
        <p:nvSpPr>
          <p:cNvPr id="7" name="6 Marcador de número de diapositiva"/>
          <p:cNvSpPr>
            <a:spLocks noGrp="1"/>
          </p:cNvSpPr>
          <p:nvPr>
            <p:ph type="sldNum" sz="quarter" idx="12"/>
          </p:nvPr>
        </p:nvSpPr>
        <p:spPr/>
        <p:txBody>
          <a:bodyPr/>
          <a:lstStyle/>
          <a:p>
            <a:fld id="{F68708D6-42E4-4D35-B8FF-D2C801D6B051}" type="slidenum">
              <a:rPr lang="es-ES" smtClean="0"/>
              <a:t>‹Nº›</a:t>
            </a:fld>
            <a:endParaRPr lang="es-ES" dirty="0"/>
          </a:p>
        </p:txBody>
      </p:sp>
    </p:spTree>
    <p:extLst>
      <p:ext uri="{BB962C8B-B14F-4D97-AF65-F5344CB8AC3E}">
        <p14:creationId xmlns:p14="http://schemas.microsoft.com/office/powerpoint/2010/main" val="1029182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F196931-7724-478D-A98D-9FDA2D9C4004}" type="datetime1">
              <a:rPr lang="es-ES" smtClean="0"/>
              <a:t>12/02/2019</a:t>
            </a:fld>
            <a:endParaRPr lang="es-ES" dirty="0"/>
          </a:p>
        </p:txBody>
      </p:sp>
      <p:sp>
        <p:nvSpPr>
          <p:cNvPr id="6" name="5 Marcador de pie de página"/>
          <p:cNvSpPr>
            <a:spLocks noGrp="1"/>
          </p:cNvSpPr>
          <p:nvPr>
            <p:ph type="ftr" sz="quarter" idx="11"/>
          </p:nvPr>
        </p:nvSpPr>
        <p:spPr/>
        <p:txBody>
          <a:bodyPr/>
          <a:lstStyle/>
          <a:p>
            <a:r>
              <a:rPr lang="es-ES"/>
              <a:t>ELYntegration KOM 6/October/15</a:t>
            </a:r>
            <a:endParaRPr lang="es-ES" dirty="0"/>
          </a:p>
        </p:txBody>
      </p:sp>
      <p:sp>
        <p:nvSpPr>
          <p:cNvPr id="7" name="6 Marcador de número de diapositiva"/>
          <p:cNvSpPr>
            <a:spLocks noGrp="1"/>
          </p:cNvSpPr>
          <p:nvPr>
            <p:ph type="sldNum" sz="quarter" idx="12"/>
          </p:nvPr>
        </p:nvSpPr>
        <p:spPr/>
        <p:txBody>
          <a:bodyPr/>
          <a:lstStyle/>
          <a:p>
            <a:fld id="{F68708D6-42E4-4D35-B8FF-D2C801D6B051}" type="slidenum">
              <a:rPr lang="es-ES" smtClean="0"/>
              <a:t>‹Nº›</a:t>
            </a:fld>
            <a:endParaRPr lang="es-ES" dirty="0"/>
          </a:p>
        </p:txBody>
      </p:sp>
    </p:spTree>
    <p:extLst>
      <p:ext uri="{BB962C8B-B14F-4D97-AF65-F5344CB8AC3E}">
        <p14:creationId xmlns:p14="http://schemas.microsoft.com/office/powerpoint/2010/main" val="1320670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173750-41CF-451D-ADDE-C5EA4401B8E7}" type="datetime1">
              <a:rPr lang="es-ES" smtClean="0"/>
              <a:t>12/02/2019</a:t>
            </a:fld>
            <a:endParaRPr lang="es-ES" dirty="0"/>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a:t>ELYntegration KOM 6/October/15</a:t>
            </a:r>
            <a:endParaRPr lang="es-ES" dirty="0"/>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8708D6-42E4-4D35-B8FF-D2C801D6B051}" type="slidenum">
              <a:rPr lang="es-ES" smtClean="0"/>
              <a:t>‹Nº›</a:t>
            </a:fld>
            <a:endParaRPr lang="es-ES" dirty="0"/>
          </a:p>
        </p:txBody>
      </p:sp>
    </p:spTree>
    <p:extLst>
      <p:ext uri="{BB962C8B-B14F-4D97-AF65-F5344CB8AC3E}">
        <p14:creationId xmlns:p14="http://schemas.microsoft.com/office/powerpoint/2010/main" val="32338086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173750-41CF-451D-ADDE-C5EA4401B8E7}" type="datetime1">
              <a:rPr lang="es-ES" smtClean="0"/>
              <a:t>12/02/2019</a:t>
            </a:fld>
            <a:endParaRPr lang="es-E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a:t>ELYntegration KOM 6/October/15</a:t>
            </a:r>
            <a:endParaRPr lang="es-E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8708D6-42E4-4D35-B8FF-D2C801D6B051}" type="slidenum">
              <a:rPr lang="es-ES" smtClean="0"/>
              <a:t>‹Nº›</a:t>
            </a:fld>
            <a:endParaRPr lang="es-ES" dirty="0"/>
          </a:p>
        </p:txBody>
      </p:sp>
    </p:spTree>
    <p:extLst>
      <p:ext uri="{BB962C8B-B14F-4D97-AF65-F5344CB8AC3E}">
        <p14:creationId xmlns:p14="http://schemas.microsoft.com/office/powerpoint/2010/main" val="3587232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12.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2.xml"/><Relationship Id="rId4" Type="http://schemas.openxmlformats.org/officeDocument/2006/relationships/comments" Target="../comments/commen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2.xml"/><Relationship Id="rId5" Type="http://schemas.openxmlformats.org/officeDocument/2006/relationships/comments" Target="../comments/comment3.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12.xml"/><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jpeg"/><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988" y="90498"/>
            <a:ext cx="2873054" cy="1436527"/>
          </a:xfrm>
          <a:prstGeom prst="rect">
            <a:avLst/>
          </a:prstGeom>
        </p:spPr>
      </p:pic>
      <p:pic>
        <p:nvPicPr>
          <p:cNvPr id="2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079" t="-1" r="12692" b="81839"/>
          <a:stretch/>
        </p:blipFill>
        <p:spPr bwMode="auto">
          <a:xfrm>
            <a:off x="3138687" y="-10155"/>
            <a:ext cx="5185170" cy="1517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1 Título"/>
          <p:cNvSpPr txBox="1">
            <a:spLocks/>
          </p:cNvSpPr>
          <p:nvPr/>
        </p:nvSpPr>
        <p:spPr>
          <a:xfrm>
            <a:off x="2600235" y="197175"/>
            <a:ext cx="6372200" cy="1173531"/>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3500" dirty="0">
                <a:solidFill>
                  <a:schemeClr val="bg1"/>
                </a:solidFill>
                <a:latin typeface="Montserrat Light" panose="00000400000000000000" pitchFamily="50" charset="0"/>
              </a:rPr>
              <a:t/>
            </a:r>
            <a:br>
              <a:rPr lang="es-ES" sz="3500" dirty="0">
                <a:solidFill>
                  <a:schemeClr val="bg1"/>
                </a:solidFill>
                <a:latin typeface="Montserrat Light" panose="00000400000000000000" pitchFamily="50" charset="0"/>
              </a:rPr>
            </a:br>
            <a:r>
              <a:rPr lang="es-ES" sz="2200" b="1" dirty="0" err="1">
                <a:solidFill>
                  <a:schemeClr val="bg1"/>
                </a:solidFill>
                <a:effectLst>
                  <a:outerShdw blurRad="38100" dist="38100" dir="2700000" algn="tl">
                    <a:srgbClr val="000000">
                      <a:alpha val="43137"/>
                    </a:srgbClr>
                  </a:outerShdw>
                </a:effectLst>
                <a:latin typeface="Montserrat Light" panose="00000400000000000000" pitchFamily="50" charset="0"/>
              </a:rPr>
              <a:t>Grant</a:t>
            </a:r>
            <a:r>
              <a:rPr lang="es-ES" sz="2200" b="1" dirty="0">
                <a:solidFill>
                  <a:schemeClr val="bg1"/>
                </a:solidFill>
                <a:effectLst>
                  <a:outerShdw blurRad="38100" dist="38100" dir="2700000" algn="tl">
                    <a:srgbClr val="000000">
                      <a:alpha val="43137"/>
                    </a:srgbClr>
                  </a:outerShdw>
                </a:effectLst>
                <a:latin typeface="Montserrat Light" panose="00000400000000000000" pitchFamily="50" charset="0"/>
              </a:rPr>
              <a:t> </a:t>
            </a:r>
            <a:r>
              <a:rPr lang="es-ES" sz="2200" b="1" dirty="0" err="1">
                <a:solidFill>
                  <a:schemeClr val="bg1"/>
                </a:solidFill>
                <a:effectLst>
                  <a:outerShdw blurRad="38100" dist="38100" dir="2700000" algn="tl">
                    <a:srgbClr val="000000">
                      <a:alpha val="43137"/>
                    </a:srgbClr>
                  </a:outerShdw>
                </a:effectLst>
                <a:latin typeface="Montserrat Light" panose="00000400000000000000" pitchFamily="50" charset="0"/>
              </a:rPr>
              <a:t>Agreement</a:t>
            </a:r>
            <a:r>
              <a:rPr lang="es-ES" sz="2200" b="1" dirty="0">
                <a:solidFill>
                  <a:schemeClr val="bg1"/>
                </a:solidFill>
                <a:effectLst>
                  <a:outerShdw blurRad="38100" dist="38100" dir="2700000" algn="tl">
                    <a:srgbClr val="000000">
                      <a:alpha val="43137"/>
                    </a:srgbClr>
                  </a:outerShdw>
                </a:effectLst>
                <a:latin typeface="Montserrat Light" panose="00000400000000000000" pitchFamily="50" charset="0"/>
              </a:rPr>
              <a:t> 700359</a:t>
            </a:r>
            <a:r>
              <a:rPr lang="es-ES" sz="3600" dirty="0">
                <a:solidFill>
                  <a:schemeClr val="bg1"/>
                </a:solidFill>
                <a:latin typeface="Montserrat Light" panose="00000400000000000000" pitchFamily="50" charset="0"/>
              </a:rPr>
              <a:t/>
            </a:r>
            <a:br>
              <a:rPr lang="es-ES" sz="3600" dirty="0">
                <a:solidFill>
                  <a:schemeClr val="bg1"/>
                </a:solidFill>
                <a:latin typeface="Montserrat Light" panose="00000400000000000000" pitchFamily="50" charset="0"/>
              </a:rPr>
            </a:br>
            <a:endParaRPr lang="es-ES" sz="3500" dirty="0">
              <a:solidFill>
                <a:schemeClr val="bg1"/>
              </a:solidFill>
              <a:latin typeface="Montserrat Light" panose="00000400000000000000" pitchFamily="50" charset="0"/>
            </a:endParaRPr>
          </a:p>
        </p:txBody>
      </p:sp>
      <p:pic>
        <p:nvPicPr>
          <p:cNvPr id="23" name="Picture 2" descr="Resultado de imagen de fuel cells and hydrogen joint undertak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6173" y="0"/>
            <a:ext cx="1463611" cy="1463611"/>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upo 30"/>
          <p:cNvGrpSpPr>
            <a:grpSpLocks noChangeAspect="1"/>
          </p:cNvGrpSpPr>
          <p:nvPr/>
        </p:nvGrpSpPr>
        <p:grpSpPr>
          <a:xfrm>
            <a:off x="1275433" y="5544527"/>
            <a:ext cx="9313000" cy="908809"/>
            <a:chOff x="883595" y="5013003"/>
            <a:chExt cx="10351391" cy="1056447"/>
          </a:xfrm>
        </p:grpSpPr>
        <p:pic>
          <p:nvPicPr>
            <p:cNvPr id="32" name="Imagen 31"/>
            <p:cNvPicPr>
              <a:picLocks noChangeAspect="1"/>
            </p:cNvPicPr>
            <p:nvPr/>
          </p:nvPicPr>
          <p:blipFill>
            <a:blip r:embed="rId5"/>
            <a:stretch>
              <a:fillRect/>
            </a:stretch>
          </p:blipFill>
          <p:spPr>
            <a:xfrm>
              <a:off x="883595" y="5194114"/>
              <a:ext cx="1969100" cy="524529"/>
            </a:xfrm>
            <a:prstGeom prst="rect">
              <a:avLst/>
            </a:prstGeom>
          </p:spPr>
        </p:pic>
        <p:pic>
          <p:nvPicPr>
            <p:cNvPr id="33" name="Imagen 32"/>
            <p:cNvPicPr>
              <a:picLocks noChangeAspect="1"/>
            </p:cNvPicPr>
            <p:nvPr/>
          </p:nvPicPr>
          <p:blipFill>
            <a:blip r:embed="rId6"/>
            <a:stretch>
              <a:fillRect/>
            </a:stretch>
          </p:blipFill>
          <p:spPr>
            <a:xfrm>
              <a:off x="3215635" y="5013003"/>
              <a:ext cx="1308604" cy="1056447"/>
            </a:xfrm>
            <a:prstGeom prst="rect">
              <a:avLst/>
            </a:prstGeom>
          </p:spPr>
        </p:pic>
        <p:pic>
          <p:nvPicPr>
            <p:cNvPr id="34" name="Imagen 33"/>
            <p:cNvPicPr>
              <a:picLocks noChangeAspect="1"/>
            </p:cNvPicPr>
            <p:nvPr/>
          </p:nvPicPr>
          <p:blipFill>
            <a:blip r:embed="rId7"/>
            <a:stretch>
              <a:fillRect/>
            </a:stretch>
          </p:blipFill>
          <p:spPr>
            <a:xfrm>
              <a:off x="7213780" y="5140329"/>
              <a:ext cx="1667384" cy="779615"/>
            </a:xfrm>
            <a:prstGeom prst="rect">
              <a:avLst/>
            </a:prstGeom>
          </p:spPr>
        </p:pic>
        <p:pic>
          <p:nvPicPr>
            <p:cNvPr id="35" name="Imagen 34"/>
            <p:cNvPicPr>
              <a:picLocks noChangeAspect="1"/>
            </p:cNvPicPr>
            <p:nvPr/>
          </p:nvPicPr>
          <p:blipFill>
            <a:blip r:embed="rId8"/>
            <a:stretch>
              <a:fillRect/>
            </a:stretch>
          </p:blipFill>
          <p:spPr>
            <a:xfrm>
              <a:off x="4882764" y="5192348"/>
              <a:ext cx="1972491" cy="526295"/>
            </a:xfrm>
            <a:prstGeom prst="rect">
              <a:avLst/>
            </a:prstGeom>
          </p:spPr>
        </p:pic>
        <p:pic>
          <p:nvPicPr>
            <p:cNvPr id="36" name="Imagen 35"/>
            <p:cNvPicPr>
              <a:picLocks noChangeAspect="1"/>
            </p:cNvPicPr>
            <p:nvPr/>
          </p:nvPicPr>
          <p:blipFill>
            <a:blip r:embed="rId9"/>
            <a:stretch>
              <a:fillRect/>
            </a:stretch>
          </p:blipFill>
          <p:spPr>
            <a:xfrm>
              <a:off x="9089870" y="5028489"/>
              <a:ext cx="2145116" cy="867383"/>
            </a:xfrm>
            <a:prstGeom prst="rect">
              <a:avLst/>
            </a:prstGeom>
          </p:spPr>
        </p:pic>
      </p:grpSp>
      <p:sp>
        <p:nvSpPr>
          <p:cNvPr id="37" name="12 Rectángulo redondeado"/>
          <p:cNvSpPr/>
          <p:nvPr/>
        </p:nvSpPr>
        <p:spPr>
          <a:xfrm>
            <a:off x="551384" y="1908140"/>
            <a:ext cx="10801200" cy="1127067"/>
          </a:xfrm>
          <a:prstGeom prst="roundRect">
            <a:avLst>
              <a:gd name="adj" fmla="val 10899"/>
            </a:avLst>
          </a:prstGeom>
          <a:solidFill>
            <a:schemeClr val="accent5">
              <a:lumMod val="20000"/>
              <a:lumOff val="80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600" b="1" dirty="0">
                <a:solidFill>
                  <a:schemeClr val="tx2">
                    <a:lumMod val="75000"/>
                  </a:schemeClr>
                </a:solidFill>
              </a:rPr>
              <a:t>PEM </a:t>
            </a:r>
            <a:r>
              <a:rPr lang="es-ES" sz="2600" b="1" dirty="0" err="1">
                <a:solidFill>
                  <a:schemeClr val="tx2">
                    <a:lumMod val="75000"/>
                  </a:schemeClr>
                </a:solidFill>
              </a:rPr>
              <a:t>Electrolyser</a:t>
            </a:r>
            <a:r>
              <a:rPr lang="es-ES" sz="2600" b="1" dirty="0">
                <a:solidFill>
                  <a:schemeClr val="tx2">
                    <a:lumMod val="75000"/>
                  </a:schemeClr>
                </a:solidFill>
              </a:rPr>
              <a:t> </a:t>
            </a:r>
            <a:r>
              <a:rPr lang="es-ES" sz="2600" b="1" dirty="0" err="1">
                <a:solidFill>
                  <a:schemeClr val="tx2">
                    <a:lumMod val="75000"/>
                  </a:schemeClr>
                </a:solidFill>
              </a:rPr>
              <a:t>for</a:t>
            </a:r>
            <a:r>
              <a:rPr lang="es-ES" sz="2600" b="1" dirty="0">
                <a:solidFill>
                  <a:schemeClr val="tx2">
                    <a:lumMod val="75000"/>
                  </a:schemeClr>
                </a:solidFill>
              </a:rPr>
              <a:t> </a:t>
            </a:r>
            <a:r>
              <a:rPr lang="es-ES" sz="2600" b="1" dirty="0" err="1">
                <a:solidFill>
                  <a:schemeClr val="tx2">
                    <a:lumMod val="75000"/>
                  </a:schemeClr>
                </a:solidFill>
              </a:rPr>
              <a:t>operation</a:t>
            </a:r>
            <a:r>
              <a:rPr lang="es-ES" sz="2600" b="1" dirty="0">
                <a:solidFill>
                  <a:schemeClr val="tx2">
                    <a:lumMod val="75000"/>
                  </a:schemeClr>
                </a:solidFill>
              </a:rPr>
              <a:t> </a:t>
            </a:r>
            <a:r>
              <a:rPr lang="es-ES" sz="2600" b="1" dirty="0" err="1">
                <a:solidFill>
                  <a:schemeClr val="tx2">
                    <a:lumMod val="75000"/>
                  </a:schemeClr>
                </a:solidFill>
              </a:rPr>
              <a:t>with</a:t>
            </a:r>
            <a:r>
              <a:rPr lang="es-ES" sz="2600" b="1" dirty="0">
                <a:solidFill>
                  <a:schemeClr val="tx2">
                    <a:lumMod val="75000"/>
                  </a:schemeClr>
                </a:solidFill>
              </a:rPr>
              <a:t> off-</a:t>
            </a:r>
            <a:r>
              <a:rPr lang="es-ES" sz="2600" b="1" dirty="0" err="1">
                <a:solidFill>
                  <a:schemeClr val="tx2">
                    <a:lumMod val="75000"/>
                  </a:schemeClr>
                </a:solidFill>
              </a:rPr>
              <a:t>grid</a:t>
            </a:r>
            <a:r>
              <a:rPr lang="es-ES" sz="2600" b="1" dirty="0">
                <a:solidFill>
                  <a:schemeClr val="tx2">
                    <a:lumMod val="75000"/>
                  </a:schemeClr>
                </a:solidFill>
              </a:rPr>
              <a:t> </a:t>
            </a:r>
            <a:r>
              <a:rPr lang="es-ES" sz="2600" b="1" dirty="0" err="1">
                <a:solidFill>
                  <a:schemeClr val="tx2">
                    <a:lumMod val="75000"/>
                  </a:schemeClr>
                </a:solidFill>
              </a:rPr>
              <a:t>Renewable</a:t>
            </a:r>
            <a:r>
              <a:rPr lang="es-ES" sz="2600" b="1" dirty="0">
                <a:solidFill>
                  <a:schemeClr val="tx2">
                    <a:lumMod val="75000"/>
                  </a:schemeClr>
                </a:solidFill>
              </a:rPr>
              <a:t> </a:t>
            </a:r>
            <a:r>
              <a:rPr lang="es-ES" sz="2600" b="1" dirty="0" err="1">
                <a:solidFill>
                  <a:schemeClr val="tx2">
                    <a:lumMod val="75000"/>
                  </a:schemeClr>
                </a:solidFill>
              </a:rPr>
              <a:t>Installations</a:t>
            </a:r>
            <a:r>
              <a:rPr lang="es-ES" sz="2600" b="1" dirty="0">
                <a:solidFill>
                  <a:schemeClr val="tx2">
                    <a:lumMod val="75000"/>
                  </a:schemeClr>
                </a:solidFill>
              </a:rPr>
              <a:t>. ELY4OFF Project</a:t>
            </a:r>
          </a:p>
        </p:txBody>
      </p:sp>
      <p:sp>
        <p:nvSpPr>
          <p:cNvPr id="41" name="Rectángulo 40"/>
          <p:cNvSpPr/>
          <p:nvPr/>
        </p:nvSpPr>
        <p:spPr>
          <a:xfrm>
            <a:off x="1" y="6697346"/>
            <a:ext cx="5786334" cy="160655"/>
          </a:xfrm>
          <a:prstGeom prst="rect">
            <a:avLst/>
          </a:prstGeom>
          <a:solidFill>
            <a:srgbClr val="5B9BD5">
              <a:lumMod val="75000"/>
            </a:srgbClr>
          </a:solidFill>
          <a:ln w="12700" cap="flat" cmpd="sng" algn="ctr">
            <a:solidFill>
              <a:srgbClr val="5B9BD5">
                <a:shade val="50000"/>
              </a:srgbClr>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42" name="Rectángulo 41"/>
          <p:cNvSpPr/>
          <p:nvPr/>
        </p:nvSpPr>
        <p:spPr>
          <a:xfrm>
            <a:off x="5703990" y="6697346"/>
            <a:ext cx="1159760" cy="160655"/>
          </a:xfrm>
          <a:prstGeom prst="rect">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43" name="Rectángulo 42"/>
          <p:cNvSpPr/>
          <p:nvPr/>
        </p:nvSpPr>
        <p:spPr>
          <a:xfrm>
            <a:off x="6781405" y="6697346"/>
            <a:ext cx="5410593" cy="160655"/>
          </a:xfrm>
          <a:prstGeom prst="rect">
            <a:avLst/>
          </a:prstGeom>
          <a:solidFill>
            <a:srgbClr val="70AD47"/>
          </a:solidFill>
          <a:ln w="12700" cap="flat" cmpd="sng" algn="ctr">
            <a:solidFill>
              <a:srgbClr val="70AD47"/>
            </a:solidFill>
            <a:prstDash val="solid"/>
            <a:miter lim="800000"/>
          </a:ln>
          <a:effectLst/>
        </p:spPr>
        <p:txBody>
          <a:bodyPr rtlCol="0" anchor="ctr"/>
          <a:lstStyle/>
          <a:p>
            <a:pPr algn="ctr" defTabSz="685800">
              <a:defRPr/>
            </a:pPr>
            <a:endParaRPr lang="en-GB" sz="1350" kern="0">
              <a:solidFill>
                <a:prstClr val="white"/>
              </a:solidFill>
              <a:latin typeface="Calibri" panose="020F0502020204030204"/>
            </a:endParaRPr>
          </a:p>
        </p:txBody>
      </p:sp>
      <p:sp>
        <p:nvSpPr>
          <p:cNvPr id="18" name="1 Rectángulo">
            <a:extLst>
              <a:ext uri="{FF2B5EF4-FFF2-40B4-BE49-F238E27FC236}">
                <a16:creationId xmlns:a16="http://schemas.microsoft.com/office/drawing/2014/main" xmlns="" id="{D147C22A-E8FB-48B8-B0CC-74539C3454CC}"/>
              </a:ext>
            </a:extLst>
          </p:cNvPr>
          <p:cNvSpPr/>
          <p:nvPr/>
        </p:nvSpPr>
        <p:spPr>
          <a:xfrm>
            <a:off x="7583604" y="3429000"/>
            <a:ext cx="3768980" cy="1785104"/>
          </a:xfrm>
          <a:prstGeom prst="rect">
            <a:avLst/>
          </a:prstGeom>
        </p:spPr>
        <p:txBody>
          <a:bodyPr wrap="none">
            <a:spAutoFit/>
          </a:bodyPr>
          <a:lstStyle/>
          <a:p>
            <a:pPr>
              <a:spcBef>
                <a:spcPts val="600"/>
              </a:spcBef>
            </a:pPr>
            <a:r>
              <a:rPr lang="es-ES" b="1" dirty="0">
                <a:solidFill>
                  <a:schemeClr val="tx2">
                    <a:lumMod val="75000"/>
                  </a:schemeClr>
                </a:solidFill>
                <a:latin typeface="Montserrat Medium" panose="00000600000000000000" pitchFamily="50" charset="0"/>
              </a:rPr>
              <a:t>Pedro Casero</a:t>
            </a:r>
          </a:p>
          <a:p>
            <a:pPr>
              <a:spcBef>
                <a:spcPts val="600"/>
              </a:spcBef>
            </a:pPr>
            <a:r>
              <a:rPr lang="es-ES" i="1" dirty="0">
                <a:solidFill>
                  <a:schemeClr val="tx2">
                    <a:lumMod val="75000"/>
                  </a:schemeClr>
                </a:solidFill>
                <a:latin typeface="Montserrat Medium" panose="00000600000000000000" pitchFamily="50" charset="0"/>
              </a:rPr>
              <a:t>Project </a:t>
            </a:r>
            <a:r>
              <a:rPr lang="es-ES" i="1" dirty="0" err="1">
                <a:solidFill>
                  <a:schemeClr val="tx2">
                    <a:lumMod val="75000"/>
                  </a:schemeClr>
                </a:solidFill>
                <a:latin typeface="Montserrat Medium" panose="00000600000000000000" pitchFamily="50" charset="0"/>
              </a:rPr>
              <a:t>Coordinator</a:t>
            </a:r>
            <a:endParaRPr lang="es-ES" i="1" dirty="0">
              <a:solidFill>
                <a:schemeClr val="tx2">
                  <a:lumMod val="75000"/>
                </a:schemeClr>
              </a:solidFill>
              <a:latin typeface="Montserrat Medium" panose="00000600000000000000" pitchFamily="50" charset="0"/>
            </a:endParaRPr>
          </a:p>
          <a:p>
            <a:pPr>
              <a:spcBef>
                <a:spcPts val="600"/>
              </a:spcBef>
            </a:pPr>
            <a:r>
              <a:rPr lang="es-ES" i="1" dirty="0" err="1">
                <a:solidFill>
                  <a:schemeClr val="tx2">
                    <a:lumMod val="75000"/>
                  </a:schemeClr>
                </a:solidFill>
                <a:latin typeface="Montserrat Medium" panose="00000600000000000000" pitchFamily="50" charset="0"/>
              </a:rPr>
              <a:t>Innovation</a:t>
            </a:r>
            <a:r>
              <a:rPr lang="es-ES" i="1" dirty="0">
                <a:solidFill>
                  <a:schemeClr val="tx2">
                    <a:lumMod val="75000"/>
                  </a:schemeClr>
                </a:solidFill>
                <a:latin typeface="Montserrat Medium" panose="00000600000000000000" pitchFamily="50" charset="0"/>
              </a:rPr>
              <a:t> </a:t>
            </a:r>
            <a:r>
              <a:rPr lang="es-ES" i="1" dirty="0" err="1">
                <a:solidFill>
                  <a:schemeClr val="tx2">
                    <a:lumMod val="75000"/>
                  </a:schemeClr>
                </a:solidFill>
                <a:latin typeface="Montserrat Medium" panose="00000600000000000000" pitchFamily="50" charset="0"/>
              </a:rPr>
              <a:t>Area</a:t>
            </a:r>
            <a:r>
              <a:rPr lang="es-ES" i="1" dirty="0">
                <a:solidFill>
                  <a:schemeClr val="tx2">
                    <a:lumMod val="75000"/>
                  </a:schemeClr>
                </a:solidFill>
                <a:latin typeface="Montserrat Medium" panose="00000600000000000000" pitchFamily="50" charset="0"/>
              </a:rPr>
              <a:t> Manager (FHa</a:t>
            </a:r>
            <a:r>
              <a:rPr lang="es-ES" i="1" dirty="0" smtClean="0">
                <a:solidFill>
                  <a:schemeClr val="tx2">
                    <a:lumMod val="75000"/>
                  </a:schemeClr>
                </a:solidFill>
                <a:latin typeface="Montserrat Medium" panose="00000600000000000000" pitchFamily="50" charset="0"/>
              </a:rPr>
              <a:t>)</a:t>
            </a:r>
          </a:p>
          <a:p>
            <a:pPr>
              <a:spcBef>
                <a:spcPts val="600"/>
              </a:spcBef>
            </a:pPr>
            <a:endParaRPr lang="es-ES" i="1" dirty="0">
              <a:solidFill>
                <a:schemeClr val="tx2">
                  <a:lumMod val="75000"/>
                </a:schemeClr>
              </a:solidFill>
              <a:latin typeface="Montserrat Medium" panose="00000600000000000000" pitchFamily="50" charset="0"/>
            </a:endParaRPr>
          </a:p>
          <a:p>
            <a:pPr algn="ctr">
              <a:spcBef>
                <a:spcPts val="600"/>
              </a:spcBef>
            </a:pPr>
            <a:r>
              <a:rPr lang="es-ES" dirty="0" err="1" smtClean="0">
                <a:solidFill>
                  <a:schemeClr val="tx2">
                    <a:lumMod val="75000"/>
                  </a:schemeClr>
                </a:solidFill>
                <a:latin typeface="Montserrat Medium" panose="00000600000000000000" pitchFamily="50" charset="0"/>
              </a:rPr>
              <a:t>Emden</a:t>
            </a:r>
            <a:r>
              <a:rPr lang="es-ES" dirty="0" smtClean="0">
                <a:solidFill>
                  <a:schemeClr val="tx2">
                    <a:lumMod val="75000"/>
                  </a:schemeClr>
                </a:solidFill>
                <a:latin typeface="Montserrat Medium" panose="00000600000000000000" pitchFamily="50" charset="0"/>
              </a:rPr>
              <a:t>, 12 </a:t>
            </a:r>
            <a:r>
              <a:rPr lang="es-ES" dirty="0" err="1" smtClean="0">
                <a:solidFill>
                  <a:schemeClr val="tx2">
                    <a:lumMod val="75000"/>
                  </a:schemeClr>
                </a:solidFill>
                <a:latin typeface="Montserrat Medium" panose="00000600000000000000" pitchFamily="50" charset="0"/>
              </a:rPr>
              <a:t>February</a:t>
            </a:r>
            <a:r>
              <a:rPr lang="es-ES" dirty="0" smtClean="0">
                <a:solidFill>
                  <a:schemeClr val="tx2">
                    <a:lumMod val="75000"/>
                  </a:schemeClr>
                </a:solidFill>
                <a:latin typeface="Montserrat Medium" panose="00000600000000000000" pitchFamily="50" charset="0"/>
              </a:rPr>
              <a:t> 2019</a:t>
            </a:r>
            <a:endParaRPr lang="es-ES" dirty="0"/>
          </a:p>
        </p:txBody>
      </p:sp>
      <p:pic>
        <p:nvPicPr>
          <p:cNvPr id="2050" name="Picture 2" descr="Resultado de imagen de union europea">
            <a:extLst>
              <a:ext uri="{FF2B5EF4-FFF2-40B4-BE49-F238E27FC236}">
                <a16:creationId xmlns:a16="http://schemas.microsoft.com/office/drawing/2014/main" xmlns="" id="{A0B464ED-A844-40C0-BC36-3554C42844C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093879" y="341"/>
            <a:ext cx="2098121" cy="141087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63858" y="3520328"/>
            <a:ext cx="4159998" cy="106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48792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1524001" y="6697346"/>
            <a:ext cx="4264819" cy="16065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11" name="Rectángulo 10"/>
          <p:cNvSpPr/>
          <p:nvPr/>
        </p:nvSpPr>
        <p:spPr>
          <a:xfrm>
            <a:off x="5706476" y="6697346"/>
            <a:ext cx="1159760" cy="16065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12" name="Rectángulo 11"/>
          <p:cNvSpPr/>
          <p:nvPr/>
        </p:nvSpPr>
        <p:spPr>
          <a:xfrm>
            <a:off x="6783892" y="6697346"/>
            <a:ext cx="3884108" cy="160655"/>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3" name="AutoShape 2" descr="Resultado de imagen de emoticono pensativo"/>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4" name="AutoShape 4" descr="Resultado de imagen de emoticono pensativo"/>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7" name="1 Título">
            <a:extLst>
              <a:ext uri="{FF2B5EF4-FFF2-40B4-BE49-F238E27FC236}">
                <a16:creationId xmlns:a16="http://schemas.microsoft.com/office/drawing/2014/main" xmlns="" id="{31389565-5006-4A75-A15E-51D22CB13205}"/>
              </a:ext>
            </a:extLst>
          </p:cNvPr>
          <p:cNvSpPr txBox="1">
            <a:spLocks/>
          </p:cNvSpPr>
          <p:nvPr/>
        </p:nvSpPr>
        <p:spPr>
          <a:xfrm>
            <a:off x="3647728" y="188585"/>
            <a:ext cx="5544616" cy="648072"/>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s-ES" sz="2800" b="1" dirty="0" smtClean="0"/>
              <a:t>SINGLE ENERGY SUPPLY</a:t>
            </a:r>
            <a:endParaRPr lang="es-ES" sz="2800" b="1" dirty="0"/>
          </a:p>
        </p:txBody>
      </p:sp>
      <p:pic>
        <p:nvPicPr>
          <p:cNvPr id="1027" name="Picture 3" descr="C:\Users\pcasero\Nextcloud\Entrada\IMG_6460.JPG"/>
          <p:cNvPicPr>
            <a:picLocks noChangeAspect="1" noChangeArrowheads="1"/>
          </p:cNvPicPr>
          <p:nvPr/>
        </p:nvPicPr>
        <p:blipFill rotWithShape="1">
          <a:blip r:embed="rId2">
            <a:extLst>
              <a:ext uri="{28A0092B-C50C-407E-A947-70E740481C1C}">
                <a14:useLocalDpi xmlns:a14="http://schemas.microsoft.com/office/drawing/2010/main" val="0"/>
              </a:ext>
            </a:extLst>
          </a:blip>
          <a:srcRect t="12235" b="16901"/>
          <a:stretch/>
        </p:blipFill>
        <p:spPr bwMode="auto">
          <a:xfrm>
            <a:off x="1199456" y="1196752"/>
            <a:ext cx="9793088" cy="5198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00694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1524001" y="6697346"/>
            <a:ext cx="4264819" cy="16065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11" name="Rectángulo 10"/>
          <p:cNvSpPr/>
          <p:nvPr/>
        </p:nvSpPr>
        <p:spPr>
          <a:xfrm>
            <a:off x="5706476" y="6697346"/>
            <a:ext cx="1159760" cy="16065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12" name="Rectángulo 11"/>
          <p:cNvSpPr/>
          <p:nvPr/>
        </p:nvSpPr>
        <p:spPr>
          <a:xfrm>
            <a:off x="6783892" y="6697346"/>
            <a:ext cx="3884108" cy="160655"/>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3" name="AutoShape 2" descr="Resultado de imagen de emoticono pensativo"/>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4" name="AutoShape 4" descr="Resultado de imagen de emoticono pensativo"/>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051" name="Picture 3" descr="C:\Users\pcasero\iCloudDrive\FHA\IMG_4165.JPG"/>
          <p:cNvPicPr>
            <a:picLocks noChangeAspect="1" noChangeArrowheads="1"/>
          </p:cNvPicPr>
          <p:nvPr/>
        </p:nvPicPr>
        <p:blipFill rotWithShape="1">
          <a:blip r:embed="rId2">
            <a:extLst>
              <a:ext uri="{28A0092B-C50C-407E-A947-70E740481C1C}">
                <a14:useLocalDpi xmlns:a14="http://schemas.microsoft.com/office/drawing/2010/main" val="0"/>
              </a:ext>
            </a:extLst>
          </a:blip>
          <a:srcRect t="12827" b="12239"/>
          <a:stretch/>
        </p:blipFill>
        <p:spPr bwMode="auto">
          <a:xfrm>
            <a:off x="1271464" y="1088858"/>
            <a:ext cx="9673414" cy="5436486"/>
          </a:xfrm>
          <a:prstGeom prst="rect">
            <a:avLst/>
          </a:prstGeom>
          <a:noFill/>
          <a:extLst>
            <a:ext uri="{909E8E84-426E-40DD-AFC4-6F175D3DCCD1}">
              <a14:hiddenFill xmlns:a14="http://schemas.microsoft.com/office/drawing/2010/main">
                <a:solidFill>
                  <a:srgbClr val="FFFFFF"/>
                </a:solidFill>
              </a14:hiddenFill>
            </a:ext>
          </a:extLst>
        </p:spPr>
      </p:pic>
      <p:sp>
        <p:nvSpPr>
          <p:cNvPr id="14" name="1 Título">
            <a:extLst>
              <a:ext uri="{FF2B5EF4-FFF2-40B4-BE49-F238E27FC236}">
                <a16:creationId xmlns:a16="http://schemas.microsoft.com/office/drawing/2014/main" xmlns="" id="{31389565-5006-4A75-A15E-51D22CB13205}"/>
              </a:ext>
            </a:extLst>
          </p:cNvPr>
          <p:cNvSpPr txBox="1">
            <a:spLocks/>
          </p:cNvSpPr>
          <p:nvPr/>
        </p:nvSpPr>
        <p:spPr>
          <a:xfrm>
            <a:off x="3647728" y="188585"/>
            <a:ext cx="5544616" cy="648072"/>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s-ES" sz="2800" b="1" dirty="0" smtClean="0"/>
              <a:t>SINGLE ENERGY SUPPLY</a:t>
            </a:r>
            <a:endParaRPr lang="es-ES" sz="2800" b="1" dirty="0"/>
          </a:p>
        </p:txBody>
      </p:sp>
      <p:sp>
        <p:nvSpPr>
          <p:cNvPr id="9" name="Rectángulo: esquinas redondeadas 2">
            <a:extLst>
              <a:ext uri="{FF2B5EF4-FFF2-40B4-BE49-F238E27FC236}">
                <a16:creationId xmlns:a16="http://schemas.microsoft.com/office/drawing/2014/main" xmlns="" id="{F45E940B-30DA-455E-B579-3889F9C42DCD}"/>
              </a:ext>
            </a:extLst>
          </p:cNvPr>
          <p:cNvSpPr/>
          <p:nvPr/>
        </p:nvSpPr>
        <p:spPr>
          <a:xfrm>
            <a:off x="7752184" y="1178750"/>
            <a:ext cx="3096344" cy="1314146"/>
          </a:xfrm>
          <a:prstGeom prst="roundRect">
            <a:avLst>
              <a:gd name="adj" fmla="val 9431"/>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_tradnl" b="1" dirty="0"/>
              <a:t>62.5 </a:t>
            </a:r>
            <a:r>
              <a:rPr lang="es-ES_tradnl" b="1" dirty="0" err="1"/>
              <a:t>kWp</a:t>
            </a:r>
            <a:r>
              <a:rPr lang="es-ES_tradnl" b="1" dirty="0"/>
              <a:t> </a:t>
            </a:r>
            <a:r>
              <a:rPr lang="es-ES_tradnl" dirty="0"/>
              <a:t>in 13 </a:t>
            </a:r>
            <a:r>
              <a:rPr lang="es-ES_tradnl" dirty="0" err="1"/>
              <a:t>strings</a:t>
            </a:r>
            <a:r>
              <a:rPr lang="es-ES_tradnl" dirty="0"/>
              <a:t/>
            </a:r>
            <a:br>
              <a:rPr lang="es-ES_tradnl" dirty="0"/>
            </a:br>
            <a:r>
              <a:rPr lang="es-ES_tradnl" b="1" dirty="0"/>
              <a:t>450 - 800 V</a:t>
            </a:r>
            <a:endParaRPr lang="es-ES_tradnl" dirty="0"/>
          </a:p>
          <a:p>
            <a:pPr algn="ctr"/>
            <a:r>
              <a:rPr lang="es-ES_tradnl" dirty="0"/>
              <a:t>4.8 </a:t>
            </a:r>
            <a:r>
              <a:rPr lang="es-ES_tradnl" dirty="0" err="1"/>
              <a:t>kWp</a:t>
            </a:r>
            <a:r>
              <a:rPr lang="es-ES_tradnl" dirty="0"/>
              <a:t> per </a:t>
            </a:r>
            <a:r>
              <a:rPr lang="es-ES_tradnl" dirty="0" err="1"/>
              <a:t>string</a:t>
            </a:r>
            <a:endParaRPr lang="es-ES_tradnl" dirty="0"/>
          </a:p>
          <a:p>
            <a:pPr algn="ctr"/>
            <a:r>
              <a:rPr lang="es-ES_tradnl" dirty="0" err="1"/>
              <a:t>Eurener</a:t>
            </a:r>
            <a:r>
              <a:rPr lang="es-ES_tradnl" dirty="0"/>
              <a:t> Modules 320 W</a:t>
            </a:r>
            <a:endParaRPr lang="en-GB" dirty="0"/>
          </a:p>
        </p:txBody>
      </p:sp>
    </p:spTree>
    <p:extLst>
      <p:ext uri="{BB962C8B-B14F-4D97-AF65-F5344CB8AC3E}">
        <p14:creationId xmlns:p14="http://schemas.microsoft.com/office/powerpoint/2010/main" val="316843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E2E86749-2C52-4A47-9C36-B27E14B750A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4675" b="22067"/>
          <a:stretch/>
        </p:blipFill>
        <p:spPr>
          <a:xfrm>
            <a:off x="768575" y="1117802"/>
            <a:ext cx="10683149" cy="5085089"/>
          </a:xfrm>
          <a:prstGeom prst="rect">
            <a:avLst/>
          </a:prstGeom>
        </p:spPr>
      </p:pic>
      <p:sp>
        <p:nvSpPr>
          <p:cNvPr id="7" name="Rectángulo 6"/>
          <p:cNvSpPr/>
          <p:nvPr/>
        </p:nvSpPr>
        <p:spPr>
          <a:xfrm>
            <a:off x="1524001" y="6697346"/>
            <a:ext cx="4264819" cy="16065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11" name="Rectángulo 10"/>
          <p:cNvSpPr/>
          <p:nvPr/>
        </p:nvSpPr>
        <p:spPr>
          <a:xfrm>
            <a:off x="5706476" y="6697346"/>
            <a:ext cx="1159760" cy="16065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12" name="Rectángulo 11"/>
          <p:cNvSpPr/>
          <p:nvPr/>
        </p:nvSpPr>
        <p:spPr>
          <a:xfrm>
            <a:off x="6783892" y="6697346"/>
            <a:ext cx="3884108" cy="160655"/>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16" name="1 Título">
            <a:extLst>
              <a:ext uri="{FF2B5EF4-FFF2-40B4-BE49-F238E27FC236}">
                <a16:creationId xmlns:a16="http://schemas.microsoft.com/office/drawing/2014/main" xmlns="" id="{49956A8C-F586-47F5-967D-942AAA6C3A67}"/>
              </a:ext>
            </a:extLst>
          </p:cNvPr>
          <p:cNvSpPr>
            <a:spLocks noGrp="1"/>
          </p:cNvSpPr>
          <p:nvPr>
            <p:ph type="ctrTitle"/>
          </p:nvPr>
        </p:nvSpPr>
        <p:spPr>
          <a:xfrm>
            <a:off x="3863752" y="174140"/>
            <a:ext cx="3888432" cy="648072"/>
          </a:xfrm>
        </p:spPr>
        <p:txBody>
          <a:bodyPr>
            <a:normAutofit/>
          </a:bodyPr>
          <a:lstStyle/>
          <a:p>
            <a:r>
              <a:rPr lang="es-ES_tradnl" sz="3000" b="1" dirty="0"/>
              <a:t>DEMO SITE </a:t>
            </a:r>
            <a:r>
              <a:rPr lang="es-ES_tradnl" sz="3000" b="1" dirty="0" smtClean="0"/>
              <a:t>(Huesca)</a:t>
            </a:r>
            <a:endParaRPr lang="es-ES" sz="3000" b="1" dirty="0"/>
          </a:p>
        </p:txBody>
      </p:sp>
      <p:sp>
        <p:nvSpPr>
          <p:cNvPr id="13" name="Rectángulo: esquinas redondeadas 2">
            <a:extLst>
              <a:ext uri="{FF2B5EF4-FFF2-40B4-BE49-F238E27FC236}">
                <a16:creationId xmlns:a16="http://schemas.microsoft.com/office/drawing/2014/main" xmlns="" id="{F45E940B-30DA-455E-B579-3889F9C42DCD}"/>
              </a:ext>
            </a:extLst>
          </p:cNvPr>
          <p:cNvSpPr/>
          <p:nvPr/>
        </p:nvSpPr>
        <p:spPr>
          <a:xfrm>
            <a:off x="1271464" y="4869160"/>
            <a:ext cx="1656184" cy="378042"/>
          </a:xfrm>
          <a:prstGeom prst="roundRect">
            <a:avLst>
              <a:gd name="adj" fmla="val 9431"/>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_tradnl" b="1" dirty="0" err="1" smtClean="0"/>
              <a:t>Electrolyser</a:t>
            </a:r>
            <a:endParaRPr lang="en-GB" dirty="0"/>
          </a:p>
        </p:txBody>
      </p:sp>
      <p:sp>
        <p:nvSpPr>
          <p:cNvPr id="18" name="Rectángulo: esquinas redondeadas 2">
            <a:extLst>
              <a:ext uri="{FF2B5EF4-FFF2-40B4-BE49-F238E27FC236}">
                <a16:creationId xmlns:a16="http://schemas.microsoft.com/office/drawing/2014/main" xmlns="" id="{F45E940B-30DA-455E-B579-3889F9C42DCD}"/>
              </a:ext>
            </a:extLst>
          </p:cNvPr>
          <p:cNvSpPr/>
          <p:nvPr/>
        </p:nvSpPr>
        <p:spPr>
          <a:xfrm>
            <a:off x="4083128" y="3447731"/>
            <a:ext cx="1868856" cy="378042"/>
          </a:xfrm>
          <a:prstGeom prst="roundRect">
            <a:avLst>
              <a:gd name="adj" fmla="val 9431"/>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_tradnl" b="1" dirty="0" smtClean="0"/>
              <a:t>Back-up </a:t>
            </a:r>
            <a:r>
              <a:rPr lang="es-ES_tradnl" b="1" dirty="0" err="1" smtClean="0"/>
              <a:t>system</a:t>
            </a:r>
            <a:endParaRPr lang="en-GB" dirty="0"/>
          </a:p>
        </p:txBody>
      </p:sp>
      <p:sp>
        <p:nvSpPr>
          <p:cNvPr id="19" name="Rectángulo: esquinas redondeadas 2">
            <a:extLst>
              <a:ext uri="{FF2B5EF4-FFF2-40B4-BE49-F238E27FC236}">
                <a16:creationId xmlns:a16="http://schemas.microsoft.com/office/drawing/2014/main" xmlns="" id="{F45E940B-30DA-455E-B579-3889F9C42DCD}"/>
              </a:ext>
            </a:extLst>
          </p:cNvPr>
          <p:cNvSpPr/>
          <p:nvPr/>
        </p:nvSpPr>
        <p:spPr>
          <a:xfrm>
            <a:off x="6299144" y="5733256"/>
            <a:ext cx="1597056" cy="378042"/>
          </a:xfrm>
          <a:prstGeom prst="roundRect">
            <a:avLst>
              <a:gd name="adj" fmla="val 9431"/>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_tradnl" b="1" dirty="0" smtClean="0"/>
              <a:t>62.4 </a:t>
            </a:r>
            <a:r>
              <a:rPr lang="es-ES_tradnl" b="1" dirty="0" err="1" smtClean="0"/>
              <a:t>kWp</a:t>
            </a:r>
            <a:endParaRPr lang="en-GB" dirty="0"/>
          </a:p>
        </p:txBody>
      </p:sp>
    </p:spTree>
    <p:extLst>
      <p:ext uri="{BB962C8B-B14F-4D97-AF65-F5344CB8AC3E}">
        <p14:creationId xmlns:p14="http://schemas.microsoft.com/office/powerpoint/2010/main" val="15794186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932122" y="200515"/>
            <a:ext cx="3888432" cy="648072"/>
          </a:xfrm>
        </p:spPr>
        <p:txBody>
          <a:bodyPr>
            <a:normAutofit/>
          </a:bodyPr>
          <a:lstStyle/>
          <a:p>
            <a:r>
              <a:rPr lang="es-ES" sz="3000" b="1" dirty="0"/>
              <a:t>DEMO SITE </a:t>
            </a:r>
            <a:r>
              <a:rPr lang="es-ES" sz="3000" b="1" dirty="0" smtClean="0"/>
              <a:t>(</a:t>
            </a:r>
            <a:r>
              <a:rPr lang="es-ES" sz="3000" b="1" dirty="0"/>
              <a:t>H</a:t>
            </a:r>
            <a:r>
              <a:rPr lang="es-ES" sz="3000" b="1" dirty="0" smtClean="0"/>
              <a:t>uesca)</a:t>
            </a:r>
            <a:endParaRPr lang="es-ES" sz="3000" b="1" dirty="0"/>
          </a:p>
        </p:txBody>
      </p:sp>
      <p:pic>
        <p:nvPicPr>
          <p:cNvPr id="13" name="Imagen 12">
            <a:extLst>
              <a:ext uri="{FF2B5EF4-FFF2-40B4-BE49-F238E27FC236}">
                <a16:creationId xmlns:a16="http://schemas.microsoft.com/office/drawing/2014/main" xmlns="" id="{916E0FA3-DBD7-48FC-B451-39B8375328BC}"/>
              </a:ext>
            </a:extLst>
          </p:cNvPr>
          <p:cNvPicPr>
            <a:picLocks noChangeAspect="1"/>
          </p:cNvPicPr>
          <p:nvPr/>
        </p:nvPicPr>
        <p:blipFill rotWithShape="1">
          <a:blip r:embed="rId2">
            <a:extLst>
              <a:ext uri="{28A0092B-C50C-407E-A947-70E740481C1C}">
                <a14:useLocalDpi xmlns:a14="http://schemas.microsoft.com/office/drawing/2010/main" val="0"/>
              </a:ext>
            </a:extLst>
          </a:blip>
          <a:srcRect r="17870"/>
          <a:stretch/>
        </p:blipFill>
        <p:spPr>
          <a:xfrm>
            <a:off x="263352" y="1628800"/>
            <a:ext cx="5976663" cy="4248472"/>
          </a:xfrm>
          <a:prstGeom prst="rect">
            <a:avLst/>
          </a:prstGeom>
        </p:spPr>
      </p:pic>
      <p:sp>
        <p:nvSpPr>
          <p:cNvPr id="9" name="Bocadillo: ovalado 8">
            <a:extLst>
              <a:ext uri="{FF2B5EF4-FFF2-40B4-BE49-F238E27FC236}">
                <a16:creationId xmlns:a16="http://schemas.microsoft.com/office/drawing/2014/main" xmlns="" id="{B12965B3-B4EC-4397-BE1B-907E41E789E1}"/>
              </a:ext>
            </a:extLst>
          </p:cNvPr>
          <p:cNvSpPr/>
          <p:nvPr/>
        </p:nvSpPr>
        <p:spPr>
          <a:xfrm>
            <a:off x="271540" y="3454299"/>
            <a:ext cx="2062189" cy="699865"/>
          </a:xfrm>
          <a:prstGeom prst="wedgeEllipseCallout">
            <a:avLst>
              <a:gd name="adj1" fmla="val 110594"/>
              <a:gd name="adj2" fmla="val 109772"/>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_tradnl" sz="1400" dirty="0"/>
              <a:t>H2 Storage 7 kg at 20 bar</a:t>
            </a:r>
            <a:endParaRPr lang="en-GB" sz="1400" dirty="0"/>
          </a:p>
        </p:txBody>
      </p:sp>
      <p:sp>
        <p:nvSpPr>
          <p:cNvPr id="10" name="Bocadillo: ovalado 9">
            <a:extLst>
              <a:ext uri="{FF2B5EF4-FFF2-40B4-BE49-F238E27FC236}">
                <a16:creationId xmlns:a16="http://schemas.microsoft.com/office/drawing/2014/main" xmlns="" id="{1B724490-1E69-4251-91A4-4F6CB57D51DB}"/>
              </a:ext>
            </a:extLst>
          </p:cNvPr>
          <p:cNvSpPr/>
          <p:nvPr/>
        </p:nvSpPr>
        <p:spPr>
          <a:xfrm>
            <a:off x="4347355" y="4861233"/>
            <a:ext cx="1892660" cy="699865"/>
          </a:xfrm>
          <a:prstGeom prst="wedgeEllipseCallout">
            <a:avLst>
              <a:gd name="adj1" fmla="val -61975"/>
              <a:gd name="adj2" fmla="val 44011"/>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_tradnl" sz="1400" dirty="0"/>
              <a:t>H2 Storage 23 kg at 350 bar</a:t>
            </a:r>
            <a:endParaRPr lang="en-GB" sz="1400" dirty="0"/>
          </a:p>
        </p:txBody>
      </p:sp>
      <p:sp>
        <p:nvSpPr>
          <p:cNvPr id="3" name="AutoShape 2" descr="Resultado de imagen de HIDROGENERA WALQ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4" name="AutoShape 4" descr="Resultado de imagen de HIDROGENERA WALQ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3079"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r="14134"/>
          <a:stretch/>
        </p:blipFill>
        <p:spPr bwMode="auto">
          <a:xfrm>
            <a:off x="6499858" y="1628800"/>
            <a:ext cx="5500798" cy="427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07283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952136" y="178467"/>
            <a:ext cx="3888432" cy="648072"/>
          </a:xfrm>
        </p:spPr>
        <p:txBody>
          <a:bodyPr>
            <a:normAutofit/>
          </a:bodyPr>
          <a:lstStyle/>
          <a:p>
            <a:r>
              <a:rPr lang="es-ES_tradnl" sz="3000" b="1" dirty="0"/>
              <a:t>DCDC CONVERTERS</a:t>
            </a:r>
            <a:endParaRPr lang="es-ES" sz="3000" b="1" dirty="0"/>
          </a:p>
        </p:txBody>
      </p:sp>
      <p:pic>
        <p:nvPicPr>
          <p:cNvPr id="3" name="Imagen 2">
            <a:extLst>
              <a:ext uri="{FF2B5EF4-FFF2-40B4-BE49-F238E27FC236}">
                <a16:creationId xmlns:a16="http://schemas.microsoft.com/office/drawing/2014/main" xmlns="" id="{8E6DBC02-85C7-4085-BDD3-479A5FAC15B0}"/>
              </a:ext>
            </a:extLst>
          </p:cNvPr>
          <p:cNvPicPr>
            <a:picLocks noChangeAspect="1"/>
          </p:cNvPicPr>
          <p:nvPr/>
        </p:nvPicPr>
        <p:blipFill>
          <a:blip r:embed="rId2"/>
          <a:stretch>
            <a:fillRect/>
          </a:stretch>
        </p:blipFill>
        <p:spPr>
          <a:xfrm>
            <a:off x="1055440" y="980728"/>
            <a:ext cx="3312368" cy="1477576"/>
          </a:xfrm>
          <a:prstGeom prst="rect">
            <a:avLst/>
          </a:prstGeom>
        </p:spPr>
      </p:pic>
      <p:sp>
        <p:nvSpPr>
          <p:cNvPr id="14" name="Rectángulo 3">
            <a:extLst>
              <a:ext uri="{FF2B5EF4-FFF2-40B4-BE49-F238E27FC236}">
                <a16:creationId xmlns:a16="http://schemas.microsoft.com/office/drawing/2014/main" xmlns="" id="{876AAB77-61AE-401A-88D1-B6751205D4C1}"/>
              </a:ext>
            </a:extLst>
          </p:cNvPr>
          <p:cNvSpPr/>
          <p:nvPr/>
        </p:nvSpPr>
        <p:spPr>
          <a:xfrm>
            <a:off x="191319" y="2204864"/>
            <a:ext cx="6048697" cy="3908762"/>
          </a:xfrm>
          <a:prstGeom prst="rect">
            <a:avLst/>
          </a:prstGeom>
        </p:spPr>
        <p:txBody>
          <a:bodyPr wrap="square">
            <a:spAutoFit/>
          </a:bodyPr>
          <a:lstStyle/>
          <a:p>
            <a:pPr marL="285750" indent="-285750" algn="just">
              <a:spcBef>
                <a:spcPts val="1200"/>
              </a:spcBef>
              <a:spcAft>
                <a:spcPts val="1200"/>
              </a:spcAft>
              <a:buFont typeface="Wingdings" panose="05000000000000000000" pitchFamily="2" charset="2"/>
              <a:buChar char="ü"/>
            </a:pPr>
            <a:r>
              <a:rPr lang="en-US" sz="2400" dirty="0" smtClean="0">
                <a:solidFill>
                  <a:srgbClr val="000000"/>
                </a:solidFill>
              </a:rPr>
              <a:t>To </a:t>
            </a:r>
            <a:r>
              <a:rPr lang="en-US" sz="2400" b="1" dirty="0">
                <a:solidFill>
                  <a:schemeClr val="accent1"/>
                </a:solidFill>
              </a:rPr>
              <a:t>adapt</a:t>
            </a:r>
            <a:r>
              <a:rPr lang="en-US" sz="2400" dirty="0">
                <a:solidFill>
                  <a:srgbClr val="000000"/>
                </a:solidFill>
              </a:rPr>
              <a:t> the voltage produced by the </a:t>
            </a:r>
            <a:r>
              <a:rPr lang="en-US" sz="2400" dirty="0" smtClean="0">
                <a:solidFill>
                  <a:srgbClr val="000000"/>
                </a:solidFill>
              </a:rPr>
              <a:t>PV field </a:t>
            </a:r>
            <a:r>
              <a:rPr lang="en-US" sz="2400" dirty="0">
                <a:solidFill>
                  <a:srgbClr val="000000"/>
                </a:solidFill>
              </a:rPr>
              <a:t>to the required voltage of the stack </a:t>
            </a:r>
            <a:r>
              <a:rPr lang="en-US" sz="2400" dirty="0" smtClean="0">
                <a:solidFill>
                  <a:srgbClr val="000000"/>
                </a:solidFill>
              </a:rPr>
              <a:t>(with MPPT)</a:t>
            </a:r>
          </a:p>
          <a:p>
            <a:pPr marL="285750" indent="-285750" algn="just">
              <a:spcBef>
                <a:spcPts val="1200"/>
              </a:spcBef>
              <a:spcAft>
                <a:spcPts val="1200"/>
              </a:spcAft>
              <a:buFont typeface="Wingdings" panose="05000000000000000000" pitchFamily="2" charset="2"/>
              <a:buChar char="ü"/>
            </a:pPr>
            <a:r>
              <a:rPr lang="en-US" sz="2400" dirty="0" smtClean="0">
                <a:solidFill>
                  <a:srgbClr val="000000"/>
                </a:solidFill>
              </a:rPr>
              <a:t>Capable </a:t>
            </a:r>
            <a:r>
              <a:rPr lang="en-US" sz="2400" dirty="0">
                <a:solidFill>
                  <a:srgbClr val="000000"/>
                </a:solidFill>
              </a:rPr>
              <a:t>of following RES </a:t>
            </a:r>
            <a:r>
              <a:rPr lang="en-US" sz="2400" b="1" dirty="0">
                <a:solidFill>
                  <a:schemeClr val="accent1"/>
                </a:solidFill>
              </a:rPr>
              <a:t>variability</a:t>
            </a:r>
            <a:r>
              <a:rPr lang="en-US" sz="2400" dirty="0">
                <a:solidFill>
                  <a:srgbClr val="000000"/>
                </a:solidFill>
              </a:rPr>
              <a:t> quickly</a:t>
            </a:r>
          </a:p>
          <a:p>
            <a:pPr marL="285750" indent="-285750" algn="just">
              <a:spcBef>
                <a:spcPts val="1200"/>
              </a:spcBef>
              <a:spcAft>
                <a:spcPts val="1200"/>
              </a:spcAft>
              <a:buFont typeface="Wingdings" panose="05000000000000000000" pitchFamily="2" charset="2"/>
              <a:buChar char="ü"/>
            </a:pPr>
            <a:r>
              <a:rPr lang="en-US" sz="2400" b="1" dirty="0">
                <a:solidFill>
                  <a:schemeClr val="accent1"/>
                </a:solidFill>
              </a:rPr>
              <a:t>Novel</a:t>
            </a:r>
            <a:r>
              <a:rPr lang="en-US" sz="2400" dirty="0">
                <a:solidFill>
                  <a:schemeClr val="accent1"/>
                </a:solidFill>
              </a:rPr>
              <a:t> </a:t>
            </a:r>
            <a:r>
              <a:rPr lang="en-US" sz="2400" dirty="0">
                <a:solidFill>
                  <a:srgbClr val="000000"/>
                </a:solidFill>
              </a:rPr>
              <a:t>electronic structure</a:t>
            </a:r>
          </a:p>
          <a:p>
            <a:pPr marL="285750" indent="-285750" algn="just">
              <a:spcBef>
                <a:spcPts val="1200"/>
              </a:spcBef>
              <a:spcAft>
                <a:spcPts val="1200"/>
              </a:spcAft>
              <a:buFont typeface="Wingdings" panose="05000000000000000000" pitchFamily="2" charset="2"/>
              <a:buChar char="ü"/>
            </a:pPr>
            <a:r>
              <a:rPr lang="en-US" sz="2400" dirty="0" err="1" smtClean="0">
                <a:solidFill>
                  <a:srgbClr val="000000"/>
                </a:solidFill>
              </a:rPr>
              <a:t>Effiencies</a:t>
            </a:r>
            <a:r>
              <a:rPr lang="en-US" sz="2400" dirty="0" smtClean="0">
                <a:solidFill>
                  <a:srgbClr val="000000"/>
                </a:solidFill>
              </a:rPr>
              <a:t> </a:t>
            </a:r>
            <a:r>
              <a:rPr lang="en-US" sz="2400" dirty="0">
                <a:solidFill>
                  <a:srgbClr val="000000"/>
                </a:solidFill>
              </a:rPr>
              <a:t>&gt; </a:t>
            </a:r>
            <a:r>
              <a:rPr lang="en-US" sz="2400" b="1" dirty="0">
                <a:solidFill>
                  <a:schemeClr val="accent1"/>
                </a:solidFill>
              </a:rPr>
              <a:t>92%</a:t>
            </a:r>
            <a:r>
              <a:rPr lang="en-US" sz="2400" dirty="0">
                <a:solidFill>
                  <a:srgbClr val="000000"/>
                </a:solidFill>
              </a:rPr>
              <a:t> </a:t>
            </a:r>
            <a:r>
              <a:rPr lang="en-US" sz="2400" dirty="0" smtClean="0">
                <a:solidFill>
                  <a:srgbClr val="000000"/>
                </a:solidFill>
              </a:rPr>
              <a:t>in all conditions</a:t>
            </a:r>
          </a:p>
          <a:p>
            <a:pPr marL="285750" indent="-285750" algn="just">
              <a:spcBef>
                <a:spcPts val="1200"/>
              </a:spcBef>
              <a:spcAft>
                <a:spcPts val="1200"/>
              </a:spcAft>
              <a:buFont typeface="Wingdings" panose="05000000000000000000" pitchFamily="2" charset="2"/>
              <a:buChar char="ü"/>
            </a:pPr>
            <a:r>
              <a:rPr lang="en-US" sz="2400" b="1" dirty="0" smtClean="0">
                <a:solidFill>
                  <a:schemeClr val="accent1"/>
                </a:solidFill>
              </a:rPr>
              <a:t>13 units</a:t>
            </a:r>
            <a:r>
              <a:rPr lang="en-US" sz="2400" dirty="0" smtClean="0">
                <a:solidFill>
                  <a:srgbClr val="000000"/>
                </a:solidFill>
              </a:rPr>
              <a:t> (4,8 kW)</a:t>
            </a:r>
            <a:endParaRPr lang="en-US" sz="2400" dirty="0">
              <a:solidFill>
                <a:srgbClr val="000000"/>
              </a:solidFill>
            </a:endParaRPr>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889" t="16979" r="38420" b="12237"/>
          <a:stretch/>
        </p:blipFill>
        <p:spPr bwMode="auto">
          <a:xfrm>
            <a:off x="7320136" y="1251240"/>
            <a:ext cx="4320480" cy="5244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3676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952136" y="178467"/>
            <a:ext cx="3888432" cy="648072"/>
          </a:xfrm>
        </p:spPr>
        <p:txBody>
          <a:bodyPr>
            <a:normAutofit/>
          </a:bodyPr>
          <a:lstStyle/>
          <a:p>
            <a:r>
              <a:rPr lang="es-ES_tradnl" sz="3000" b="1" dirty="0"/>
              <a:t>DCDC CONVERTERS</a:t>
            </a:r>
            <a:endParaRPr lang="es-ES" sz="3000" b="1" dirty="0"/>
          </a:p>
        </p:txBody>
      </p:sp>
      <p:pic>
        <p:nvPicPr>
          <p:cNvPr id="1026" name="Picture 2"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r="51259"/>
          <a:stretch/>
        </p:blipFill>
        <p:spPr bwMode="auto">
          <a:xfrm>
            <a:off x="119336" y="1997546"/>
            <a:ext cx="3247549" cy="3951734"/>
          </a:xfrm>
          <a:prstGeom prst="rect">
            <a:avLst/>
          </a:prstGeom>
          <a:noFill/>
          <a:extLst>
            <a:ext uri="{909E8E84-426E-40DD-AFC4-6F175D3DCCD1}">
              <a14:hiddenFill xmlns:a14="http://schemas.microsoft.com/office/drawing/2010/main">
                <a:solidFill>
                  <a:srgbClr val="FFFFFF"/>
                </a:solidFill>
              </a14:hiddenFill>
            </a:ext>
          </a:extLst>
        </p:spPr>
      </p:pic>
      <p:sp>
        <p:nvSpPr>
          <p:cNvPr id="14" name="Rectángulo: esquinas redondeadas 2">
            <a:extLst>
              <a:ext uri="{FF2B5EF4-FFF2-40B4-BE49-F238E27FC236}">
                <a16:creationId xmlns:a16="http://schemas.microsoft.com/office/drawing/2014/main" xmlns="" id="{F45E940B-30DA-455E-B579-3889F9C42DCD}"/>
              </a:ext>
            </a:extLst>
          </p:cNvPr>
          <p:cNvSpPr/>
          <p:nvPr/>
        </p:nvSpPr>
        <p:spPr>
          <a:xfrm>
            <a:off x="191344" y="1484784"/>
            <a:ext cx="3024336" cy="360040"/>
          </a:xfrm>
          <a:prstGeom prst="roundRect">
            <a:avLst>
              <a:gd name="adj" fmla="val 9431"/>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_tradnl" b="1" dirty="0"/>
              <a:t>PV </a:t>
            </a:r>
            <a:r>
              <a:rPr lang="es-ES_tradnl" b="1" dirty="0" err="1"/>
              <a:t>field</a:t>
            </a:r>
            <a:r>
              <a:rPr lang="es-ES_tradnl" b="1" dirty="0"/>
              <a:t> output: 450 – 800 V</a:t>
            </a:r>
            <a:endParaRPr lang="en-GB" dirty="0"/>
          </a:p>
        </p:txBody>
      </p:sp>
      <p:sp>
        <p:nvSpPr>
          <p:cNvPr id="15" name="Rectángulo: esquinas redondeadas 2">
            <a:extLst>
              <a:ext uri="{FF2B5EF4-FFF2-40B4-BE49-F238E27FC236}">
                <a16:creationId xmlns:a16="http://schemas.microsoft.com/office/drawing/2014/main" xmlns="" id="{F45E940B-30DA-455E-B579-3889F9C42DCD}"/>
              </a:ext>
            </a:extLst>
          </p:cNvPr>
          <p:cNvSpPr/>
          <p:nvPr/>
        </p:nvSpPr>
        <p:spPr>
          <a:xfrm>
            <a:off x="3791744" y="1484784"/>
            <a:ext cx="3311694" cy="360040"/>
          </a:xfrm>
          <a:prstGeom prst="roundRect">
            <a:avLst>
              <a:gd name="adj" fmla="val 9431"/>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_tradnl" b="1" dirty="0" err="1"/>
              <a:t>Stack</a:t>
            </a:r>
            <a:r>
              <a:rPr lang="es-ES_tradnl" b="1" dirty="0"/>
              <a:t> </a:t>
            </a:r>
            <a:r>
              <a:rPr lang="es-ES_tradnl" b="1" dirty="0" err="1"/>
              <a:t>requirements</a:t>
            </a:r>
            <a:r>
              <a:rPr lang="es-ES_tradnl" b="1" dirty="0"/>
              <a:t>: 110 – 160 V</a:t>
            </a:r>
            <a:endParaRPr lang="en-GB" dirty="0"/>
          </a:p>
        </p:txBody>
      </p:sp>
      <p:pic>
        <p:nvPicPr>
          <p:cNvPr id="7" name="Imagen 8">
            <a:extLst>
              <a:ext uri="{FF2B5EF4-FFF2-40B4-BE49-F238E27FC236}">
                <a16:creationId xmlns:a16="http://schemas.microsoft.com/office/drawing/2014/main" xmlns="" id="{FA761C87-3DFE-41BA-BB98-F2A90B7B2018}"/>
              </a:ext>
            </a:extLst>
          </p:cNvPr>
          <p:cNvPicPr>
            <a:picLocks noChangeAspect="1"/>
          </p:cNvPicPr>
          <p:nvPr/>
        </p:nvPicPr>
        <p:blipFill>
          <a:blip r:embed="rId3"/>
          <a:stretch>
            <a:fillRect/>
          </a:stretch>
        </p:blipFill>
        <p:spPr>
          <a:xfrm>
            <a:off x="3359696" y="1988840"/>
            <a:ext cx="3766410" cy="3990155"/>
          </a:xfrm>
          <a:prstGeom prst="rect">
            <a:avLst/>
          </a:prstGeom>
        </p:spPr>
      </p:pic>
      <p:graphicFrame>
        <p:nvGraphicFramePr>
          <p:cNvPr id="8" name="Gráfico 10">
            <a:extLst>
              <a:ext uri="{FF2B5EF4-FFF2-40B4-BE49-F238E27FC236}">
                <a16:creationId xmlns:a16="http://schemas.microsoft.com/office/drawing/2014/main" xmlns="" id="{9F730B6F-24B5-4C1A-9134-86F1A3075462}"/>
              </a:ext>
            </a:extLst>
          </p:cNvPr>
          <p:cNvGraphicFramePr>
            <a:graphicFrameLocks/>
          </p:cNvGraphicFramePr>
          <p:nvPr>
            <p:extLst>
              <p:ext uri="{D42A27DB-BD31-4B8C-83A1-F6EECF244321}">
                <p14:modId xmlns:p14="http://schemas.microsoft.com/office/powerpoint/2010/main" val="792140984"/>
              </p:ext>
            </p:extLst>
          </p:nvPr>
        </p:nvGraphicFramePr>
        <p:xfrm>
          <a:off x="7464152" y="1997546"/>
          <a:ext cx="4511320" cy="4095750"/>
        </p:xfrm>
        <a:graphic>
          <a:graphicData uri="http://schemas.openxmlformats.org/drawingml/2006/chart">
            <c:chart xmlns:c="http://schemas.openxmlformats.org/drawingml/2006/chart" xmlns:r="http://schemas.openxmlformats.org/officeDocument/2006/relationships" r:id="rId4"/>
          </a:graphicData>
        </a:graphic>
      </p:graphicFrame>
      <p:sp>
        <p:nvSpPr>
          <p:cNvPr id="9" name="8 Rectángulo"/>
          <p:cNvSpPr/>
          <p:nvPr/>
        </p:nvSpPr>
        <p:spPr>
          <a:xfrm>
            <a:off x="10496416" y="4437112"/>
            <a:ext cx="1232065" cy="2880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PV </a:t>
            </a:r>
            <a:r>
              <a:rPr lang="es-ES" dirty="0" err="1" smtClean="0"/>
              <a:t>field</a:t>
            </a:r>
            <a:endParaRPr lang="es-ES" dirty="0"/>
          </a:p>
        </p:txBody>
      </p:sp>
      <p:sp>
        <p:nvSpPr>
          <p:cNvPr id="10" name="9 Rectángulo"/>
          <p:cNvSpPr/>
          <p:nvPr/>
        </p:nvSpPr>
        <p:spPr>
          <a:xfrm rot="16200000">
            <a:off x="7608168" y="3861048"/>
            <a:ext cx="2520280" cy="216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t>Stack</a:t>
            </a:r>
            <a:endParaRPr lang="es-ES" dirty="0"/>
          </a:p>
        </p:txBody>
      </p:sp>
    </p:spTree>
    <p:extLst>
      <p:ext uri="{BB962C8B-B14F-4D97-AF65-F5344CB8AC3E}">
        <p14:creationId xmlns:p14="http://schemas.microsoft.com/office/powerpoint/2010/main" val="138153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 calcmode="lin" valueType="num">
                                      <p:cBhvr additive="base">
                                        <p:cTn id="9" dur="500" fill="hold"/>
                                        <p:tgtEl>
                                          <p:spTgt spid="7"/>
                                        </p:tgtEl>
                                        <p:attrNameLst>
                                          <p:attrName>ppt_x</p:attrName>
                                        </p:attrNameLst>
                                      </p:cBhvr>
                                      <p:tavLst>
                                        <p:tav tm="0">
                                          <p:val>
                                            <p:strVal val="#ppt_x"/>
                                          </p:val>
                                        </p:tav>
                                        <p:tav tm="100000">
                                          <p:val>
                                            <p:strVal val="#ppt_x"/>
                                          </p:val>
                                        </p:tav>
                                      </p:tavLst>
                                    </p:anim>
                                    <p:anim calcmode="lin" valueType="num">
                                      <p:cBhvr additive="base">
                                        <p:cTn id="1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Graphic spid="8" grpId="0">
        <p:bldAsOne/>
      </p:bldGraphic>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6884" y="1054058"/>
            <a:ext cx="9646231" cy="5407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ctrTitle"/>
          </p:nvPr>
        </p:nvSpPr>
        <p:spPr>
          <a:xfrm>
            <a:off x="3952136" y="178467"/>
            <a:ext cx="3888432" cy="648072"/>
          </a:xfrm>
        </p:spPr>
        <p:txBody>
          <a:bodyPr>
            <a:normAutofit/>
          </a:bodyPr>
          <a:lstStyle/>
          <a:p>
            <a:r>
              <a:rPr lang="es-ES_tradnl" sz="3000" b="1" dirty="0"/>
              <a:t>DCDC CONVERTERS</a:t>
            </a:r>
            <a:endParaRPr lang="es-ES" sz="3000" b="1" dirty="0"/>
          </a:p>
        </p:txBody>
      </p:sp>
      <p:sp>
        <p:nvSpPr>
          <p:cNvPr id="12" name="11 Rectángulo redondeado"/>
          <p:cNvSpPr/>
          <p:nvPr/>
        </p:nvSpPr>
        <p:spPr>
          <a:xfrm>
            <a:off x="4943872" y="2286098"/>
            <a:ext cx="1512168" cy="2079006"/>
          </a:xfrm>
          <a:prstGeom prst="roundRect">
            <a:avLst>
              <a:gd name="adj" fmla="val 8156"/>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Llamada rectangular redondeada"/>
          <p:cNvSpPr/>
          <p:nvPr/>
        </p:nvSpPr>
        <p:spPr>
          <a:xfrm>
            <a:off x="4079776" y="1058328"/>
            <a:ext cx="1456267" cy="626534"/>
          </a:xfrm>
          <a:prstGeom prst="wedgeRoundRectCallout">
            <a:avLst>
              <a:gd name="adj1" fmla="val 26914"/>
              <a:gd name="adj2" fmla="val 146115"/>
              <a:gd name="adj3" fmla="val 16667"/>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EPIC</a:t>
            </a:r>
          </a:p>
          <a:p>
            <a:pPr algn="ctr"/>
            <a:r>
              <a:rPr lang="es-ES" b="1" dirty="0" smtClean="0">
                <a:solidFill>
                  <a:schemeClr val="tx1"/>
                </a:solidFill>
              </a:rPr>
              <a:t>DC/DC</a:t>
            </a:r>
            <a:endParaRPr lang="es-ES" b="1" dirty="0">
              <a:solidFill>
                <a:schemeClr val="tx1"/>
              </a:solidFill>
            </a:endParaRPr>
          </a:p>
        </p:txBody>
      </p:sp>
      <p:sp>
        <p:nvSpPr>
          <p:cNvPr id="16" name="15 Rectángulo redondeado"/>
          <p:cNvSpPr/>
          <p:nvPr/>
        </p:nvSpPr>
        <p:spPr>
          <a:xfrm>
            <a:off x="6584786" y="2263650"/>
            <a:ext cx="1959486" cy="3253582"/>
          </a:xfrm>
          <a:prstGeom prst="roundRect">
            <a:avLst>
              <a:gd name="adj" fmla="val 8156"/>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16 Llamada rectangular redondeada"/>
          <p:cNvSpPr/>
          <p:nvPr/>
        </p:nvSpPr>
        <p:spPr>
          <a:xfrm>
            <a:off x="7352695" y="990590"/>
            <a:ext cx="1456267" cy="626534"/>
          </a:xfrm>
          <a:prstGeom prst="wedgeRoundRectCallout">
            <a:avLst>
              <a:gd name="adj1" fmla="val 751"/>
              <a:gd name="adj2" fmla="val 152196"/>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err="1" smtClean="0">
                <a:solidFill>
                  <a:schemeClr val="tx1"/>
                </a:solidFill>
              </a:rPr>
              <a:t>Itm</a:t>
            </a:r>
            <a:r>
              <a:rPr lang="es-ES" b="1" dirty="0" smtClean="0">
                <a:solidFill>
                  <a:schemeClr val="tx1"/>
                </a:solidFill>
              </a:rPr>
              <a:t> (</a:t>
            </a:r>
            <a:r>
              <a:rPr lang="es-ES" b="1" dirty="0" err="1" smtClean="0">
                <a:solidFill>
                  <a:schemeClr val="tx1"/>
                </a:solidFill>
              </a:rPr>
              <a:t>plc</a:t>
            </a:r>
            <a:r>
              <a:rPr lang="es-ES" b="1" dirty="0" smtClean="0">
                <a:solidFill>
                  <a:schemeClr val="tx1"/>
                </a:solidFill>
              </a:rPr>
              <a:t> &amp; </a:t>
            </a:r>
            <a:r>
              <a:rPr lang="es-ES" b="1" dirty="0" err="1" smtClean="0">
                <a:solidFill>
                  <a:schemeClr val="tx1"/>
                </a:solidFill>
              </a:rPr>
              <a:t>electrical</a:t>
            </a:r>
            <a:r>
              <a:rPr lang="es-ES" b="1" dirty="0" smtClean="0">
                <a:solidFill>
                  <a:schemeClr val="tx1"/>
                </a:solidFill>
              </a:rPr>
              <a:t>)</a:t>
            </a:r>
          </a:p>
        </p:txBody>
      </p:sp>
      <p:sp>
        <p:nvSpPr>
          <p:cNvPr id="9" name="8 Rectángulo redondeado"/>
          <p:cNvSpPr/>
          <p:nvPr/>
        </p:nvSpPr>
        <p:spPr>
          <a:xfrm>
            <a:off x="5096272" y="3645024"/>
            <a:ext cx="567680" cy="360040"/>
          </a:xfrm>
          <a:prstGeom prst="roundRect">
            <a:avLst>
              <a:gd name="adj" fmla="val 8156"/>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Llamada rectangular redondeada"/>
          <p:cNvSpPr/>
          <p:nvPr/>
        </p:nvSpPr>
        <p:spPr>
          <a:xfrm>
            <a:off x="2999656" y="4405371"/>
            <a:ext cx="1456267" cy="626534"/>
          </a:xfrm>
          <a:prstGeom prst="wedgeRoundRectCallout">
            <a:avLst>
              <a:gd name="adj1" fmla="val 92435"/>
              <a:gd name="adj2" fmla="val -115318"/>
              <a:gd name="adj3" fmla="val 16667"/>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INYCOM control</a:t>
            </a:r>
            <a:endParaRPr lang="es-ES" b="1" dirty="0">
              <a:solidFill>
                <a:schemeClr val="tx1"/>
              </a:solidFill>
            </a:endParaRPr>
          </a:p>
        </p:txBody>
      </p:sp>
    </p:spTree>
    <p:extLst>
      <p:ext uri="{BB962C8B-B14F-4D97-AF65-F5344CB8AC3E}">
        <p14:creationId xmlns:p14="http://schemas.microsoft.com/office/powerpoint/2010/main" val="24415367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918342" y="184736"/>
            <a:ext cx="5201993" cy="648072"/>
          </a:xfrm>
        </p:spPr>
        <p:txBody>
          <a:bodyPr>
            <a:normAutofit/>
          </a:bodyPr>
          <a:lstStyle/>
          <a:p>
            <a:r>
              <a:rPr lang="es-ES_tradnl" sz="3000" b="1" dirty="0" smtClean="0"/>
              <a:t>HGAS PEM </a:t>
            </a:r>
            <a:r>
              <a:rPr lang="es-ES_tradnl" sz="3000" b="1" dirty="0"/>
              <a:t>ELECTROLYSER</a:t>
            </a:r>
            <a:endParaRPr lang="es-ES" sz="3000" b="1" dirty="0"/>
          </a:p>
        </p:txBody>
      </p:sp>
      <p:pic>
        <p:nvPicPr>
          <p:cNvPr id="9" name="Picture 2">
            <a:extLst>
              <a:ext uri="{FF2B5EF4-FFF2-40B4-BE49-F238E27FC236}">
                <a16:creationId xmlns:a16="http://schemas.microsoft.com/office/drawing/2014/main" xmlns="" id="{1521C957-8B7B-4BB2-9146-97A2491F3D9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077" t="11111" r="27968" b="14444"/>
          <a:stretch/>
        </p:blipFill>
        <p:spPr bwMode="auto">
          <a:xfrm>
            <a:off x="207920" y="1610866"/>
            <a:ext cx="5772292" cy="438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Imagen 2">
            <a:extLst>
              <a:ext uri="{FF2B5EF4-FFF2-40B4-BE49-F238E27FC236}">
                <a16:creationId xmlns:a16="http://schemas.microsoft.com/office/drawing/2014/main" xmlns="" id="{2B4EA5D2-8139-45F4-9D82-0EB7562DEBA6}"/>
              </a:ext>
            </a:extLst>
          </p:cNvPr>
          <p:cNvPicPr>
            <a:picLocks noChangeAspect="1"/>
          </p:cNvPicPr>
          <p:nvPr/>
        </p:nvPicPr>
        <p:blipFill>
          <a:blip r:embed="rId3"/>
          <a:stretch>
            <a:fillRect/>
          </a:stretch>
        </p:blipFill>
        <p:spPr>
          <a:xfrm>
            <a:off x="191344" y="1124744"/>
            <a:ext cx="1971675" cy="742950"/>
          </a:xfrm>
          <a:prstGeom prst="rect">
            <a:avLst/>
          </a:prstGeom>
        </p:spPr>
      </p:pic>
      <p:sp>
        <p:nvSpPr>
          <p:cNvPr id="7" name="Rectángulo 3">
            <a:extLst>
              <a:ext uri="{FF2B5EF4-FFF2-40B4-BE49-F238E27FC236}">
                <a16:creationId xmlns:a16="http://schemas.microsoft.com/office/drawing/2014/main" xmlns="" id="{876AAB77-61AE-401A-88D1-B6751205D4C1}"/>
              </a:ext>
            </a:extLst>
          </p:cNvPr>
          <p:cNvSpPr/>
          <p:nvPr/>
        </p:nvSpPr>
        <p:spPr>
          <a:xfrm>
            <a:off x="6095975" y="1340768"/>
            <a:ext cx="6048697" cy="5016758"/>
          </a:xfrm>
          <a:prstGeom prst="rect">
            <a:avLst/>
          </a:prstGeom>
        </p:spPr>
        <p:txBody>
          <a:bodyPr wrap="square">
            <a:spAutoFit/>
          </a:bodyPr>
          <a:lstStyle/>
          <a:p>
            <a:pPr marL="285750" indent="-285750" algn="just">
              <a:spcBef>
                <a:spcPts val="1200"/>
              </a:spcBef>
              <a:spcAft>
                <a:spcPts val="1200"/>
              </a:spcAft>
              <a:buFont typeface="Wingdings" panose="05000000000000000000" pitchFamily="2" charset="2"/>
              <a:buChar char="ü"/>
            </a:pPr>
            <a:r>
              <a:rPr lang="en-US" sz="2400" dirty="0">
                <a:solidFill>
                  <a:srgbClr val="000000"/>
                </a:solidFill>
              </a:rPr>
              <a:t>P</a:t>
            </a:r>
            <a:r>
              <a:rPr lang="en-US" sz="2400" dirty="0" smtClean="0">
                <a:solidFill>
                  <a:srgbClr val="000000"/>
                </a:solidFill>
              </a:rPr>
              <a:t>romising </a:t>
            </a:r>
            <a:r>
              <a:rPr lang="en-US" sz="2400" dirty="0">
                <a:solidFill>
                  <a:srgbClr val="000000"/>
                </a:solidFill>
              </a:rPr>
              <a:t>results, </a:t>
            </a:r>
            <a:r>
              <a:rPr lang="en-US" sz="2400" dirty="0" smtClean="0">
                <a:solidFill>
                  <a:srgbClr val="000000"/>
                </a:solidFill>
              </a:rPr>
              <a:t>but an </a:t>
            </a:r>
            <a:r>
              <a:rPr lang="en-US" sz="2400" dirty="0">
                <a:solidFill>
                  <a:srgbClr val="000000"/>
                </a:solidFill>
              </a:rPr>
              <a:t>MEA could not be developed in </a:t>
            </a:r>
            <a:r>
              <a:rPr lang="en-US" sz="2400" dirty="0" smtClean="0">
                <a:solidFill>
                  <a:srgbClr val="000000"/>
                </a:solidFill>
              </a:rPr>
              <a:t>time -&gt;  </a:t>
            </a:r>
            <a:r>
              <a:rPr lang="en-US" sz="2400" dirty="0">
                <a:solidFill>
                  <a:srgbClr val="000000"/>
                </a:solidFill>
              </a:rPr>
              <a:t>a </a:t>
            </a:r>
            <a:r>
              <a:rPr lang="en-US" sz="2400" b="1" dirty="0">
                <a:solidFill>
                  <a:srgbClr val="0070C0"/>
                </a:solidFill>
              </a:rPr>
              <a:t>commercial MEA</a:t>
            </a:r>
            <a:r>
              <a:rPr lang="en-US" sz="2400" dirty="0">
                <a:solidFill>
                  <a:srgbClr val="000000"/>
                </a:solidFill>
              </a:rPr>
              <a:t> was tested</a:t>
            </a:r>
            <a:endParaRPr lang="en-US" sz="2400" dirty="0" smtClean="0">
              <a:solidFill>
                <a:srgbClr val="000000"/>
              </a:solidFill>
            </a:endParaRPr>
          </a:p>
          <a:p>
            <a:pPr marL="285750" indent="-285750" algn="just">
              <a:spcBef>
                <a:spcPts val="1200"/>
              </a:spcBef>
              <a:spcAft>
                <a:spcPts val="1200"/>
              </a:spcAft>
              <a:buFont typeface="Wingdings" panose="05000000000000000000" pitchFamily="2" charset="2"/>
              <a:buChar char="ü"/>
            </a:pPr>
            <a:r>
              <a:rPr lang="en-US" sz="2400" dirty="0" smtClean="0">
                <a:solidFill>
                  <a:srgbClr val="000000"/>
                </a:solidFill>
              </a:rPr>
              <a:t>Optimization of </a:t>
            </a:r>
            <a:r>
              <a:rPr lang="en-US" sz="2400" b="1" dirty="0" err="1" smtClean="0">
                <a:solidFill>
                  <a:srgbClr val="0070C0"/>
                </a:solidFill>
              </a:rPr>
              <a:t>BoP</a:t>
            </a:r>
            <a:r>
              <a:rPr lang="en-US" sz="2400" b="1" dirty="0" smtClean="0">
                <a:solidFill>
                  <a:srgbClr val="0070C0"/>
                </a:solidFill>
              </a:rPr>
              <a:t> consumption</a:t>
            </a:r>
            <a:r>
              <a:rPr lang="en-US" sz="2400" dirty="0" smtClean="0">
                <a:solidFill>
                  <a:srgbClr val="000000"/>
                </a:solidFill>
              </a:rPr>
              <a:t> (variable pump, thermal insulation, …) </a:t>
            </a:r>
            <a:endParaRPr lang="en-US" sz="2400" dirty="0">
              <a:solidFill>
                <a:srgbClr val="000000"/>
              </a:solidFill>
            </a:endParaRPr>
          </a:p>
          <a:p>
            <a:pPr marL="285750" indent="-285750" algn="just">
              <a:spcBef>
                <a:spcPts val="1200"/>
              </a:spcBef>
              <a:spcAft>
                <a:spcPts val="1200"/>
              </a:spcAft>
              <a:buFont typeface="Wingdings" panose="05000000000000000000" pitchFamily="2" charset="2"/>
              <a:buChar char="ü"/>
            </a:pPr>
            <a:r>
              <a:rPr lang="en-US" sz="2400" dirty="0" smtClean="0"/>
              <a:t>Non-typical </a:t>
            </a:r>
            <a:r>
              <a:rPr lang="en-US" sz="2400" b="1" dirty="0" smtClean="0">
                <a:solidFill>
                  <a:schemeClr val="accent1"/>
                </a:solidFill>
              </a:rPr>
              <a:t>FAT: </a:t>
            </a:r>
            <a:r>
              <a:rPr lang="en-US" sz="2400" dirty="0" smtClean="0"/>
              <a:t>no rectifier at factory -&gt; on site after DCDC integration </a:t>
            </a:r>
            <a:endParaRPr lang="en-US" sz="2400" dirty="0">
              <a:solidFill>
                <a:srgbClr val="000000"/>
              </a:solidFill>
            </a:endParaRPr>
          </a:p>
          <a:p>
            <a:pPr marL="285750" indent="-285750" algn="just">
              <a:spcBef>
                <a:spcPts val="1200"/>
              </a:spcBef>
              <a:spcAft>
                <a:spcPts val="1200"/>
              </a:spcAft>
              <a:buFont typeface="Wingdings" panose="05000000000000000000" pitchFamily="2" charset="2"/>
              <a:buChar char="ü"/>
            </a:pPr>
            <a:r>
              <a:rPr lang="en-US" sz="2400" dirty="0" smtClean="0">
                <a:solidFill>
                  <a:srgbClr val="000000"/>
                </a:solidFill>
              </a:rPr>
              <a:t>Final tests done 5-8 Feb 19 were successful: </a:t>
            </a:r>
            <a:r>
              <a:rPr lang="en-US" sz="2400" b="1" dirty="0" smtClean="0">
                <a:solidFill>
                  <a:srgbClr val="0070C0"/>
                </a:solidFill>
              </a:rPr>
              <a:t>good dynamic response</a:t>
            </a:r>
            <a:endParaRPr lang="en-US" sz="2400" dirty="0">
              <a:solidFill>
                <a:srgbClr val="000000"/>
              </a:solidFill>
            </a:endParaRPr>
          </a:p>
          <a:p>
            <a:pPr marL="285750" indent="-285750" algn="just">
              <a:spcBef>
                <a:spcPts val="1200"/>
              </a:spcBef>
              <a:spcAft>
                <a:spcPts val="1200"/>
              </a:spcAft>
              <a:buFont typeface="Wingdings" panose="05000000000000000000" pitchFamily="2" charset="2"/>
              <a:buChar char="ü"/>
            </a:pPr>
            <a:r>
              <a:rPr lang="en-US" sz="2400" dirty="0" smtClean="0">
                <a:solidFill>
                  <a:srgbClr val="000000"/>
                </a:solidFill>
              </a:rPr>
              <a:t>Many </a:t>
            </a:r>
            <a:r>
              <a:rPr lang="en-US" sz="2400" b="1" dirty="0" smtClean="0">
                <a:solidFill>
                  <a:srgbClr val="0070C0"/>
                </a:solidFill>
              </a:rPr>
              <a:t>control modifications</a:t>
            </a:r>
            <a:r>
              <a:rPr lang="en-US" sz="2400" dirty="0" smtClean="0">
                <a:solidFill>
                  <a:srgbClr val="000000"/>
                </a:solidFill>
              </a:rPr>
              <a:t> due to off-grid</a:t>
            </a:r>
            <a:endParaRPr lang="en-US" sz="2400" dirty="0">
              <a:solidFill>
                <a:srgbClr val="000000"/>
              </a:solidFill>
            </a:endParaRPr>
          </a:p>
        </p:txBody>
      </p:sp>
    </p:spTree>
    <p:extLst>
      <p:ext uri="{BB962C8B-B14F-4D97-AF65-F5344CB8AC3E}">
        <p14:creationId xmlns:p14="http://schemas.microsoft.com/office/powerpoint/2010/main" val="372097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60711" y="1052736"/>
            <a:ext cx="11579905" cy="3890739"/>
            <a:chOff x="60711" y="1052736"/>
            <a:chExt cx="11579905" cy="3890739"/>
          </a:xfrm>
        </p:grpSpPr>
        <p:pic>
          <p:nvPicPr>
            <p:cNvPr id="10" name="Imagen 5">
              <a:extLst>
                <a:ext uri="{FF2B5EF4-FFF2-40B4-BE49-F238E27FC236}">
                  <a16:creationId xmlns="" xmlns:a16="http://schemas.microsoft.com/office/drawing/2014/main" id="{EF7622C4-2A60-42F1-B7B4-A2F3A914B142}"/>
                </a:ext>
              </a:extLst>
            </p:cNvPr>
            <p:cNvPicPr>
              <a:picLocks noChangeAspect="1"/>
            </p:cNvPicPr>
            <p:nvPr/>
          </p:nvPicPr>
          <p:blipFill rotWithShape="1">
            <a:blip r:embed="rId2"/>
            <a:srcRect b="18678"/>
            <a:stretch/>
          </p:blipFill>
          <p:spPr>
            <a:xfrm>
              <a:off x="60711" y="1052736"/>
              <a:ext cx="11363881" cy="3890739"/>
            </a:xfrm>
            <a:prstGeom prst="rect">
              <a:avLst/>
            </a:prstGeom>
          </p:spPr>
        </p:pic>
        <p:sp>
          <p:nvSpPr>
            <p:cNvPr id="11" name="Rectángulo: esquinas redondeadas 2">
              <a:extLst>
                <a:ext uri="{FF2B5EF4-FFF2-40B4-BE49-F238E27FC236}">
                  <a16:creationId xmlns:a16="http://schemas.microsoft.com/office/drawing/2014/main" xmlns="" id="{F45E940B-30DA-455E-B579-3889F9C42DCD}"/>
                </a:ext>
              </a:extLst>
            </p:cNvPr>
            <p:cNvSpPr/>
            <p:nvPr/>
          </p:nvSpPr>
          <p:spPr>
            <a:xfrm>
              <a:off x="8904312" y="3642176"/>
              <a:ext cx="2736304" cy="378042"/>
            </a:xfrm>
            <a:prstGeom prst="roundRect">
              <a:avLst>
                <a:gd name="adj" fmla="val 9431"/>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_tradnl" b="1" dirty="0"/>
                <a:t>4.5 kW FC (</a:t>
              </a:r>
              <a:r>
                <a:rPr lang="es-ES_tradnl" b="1" dirty="0" err="1"/>
                <a:t>Hydrogenics</a:t>
              </a:r>
              <a:r>
                <a:rPr lang="es-ES_tradnl" b="1" dirty="0"/>
                <a:t> </a:t>
              </a:r>
              <a:r>
                <a:rPr lang="es-ES_tradnl" b="1" dirty="0" smtClean="0"/>
                <a:t>)</a:t>
              </a:r>
              <a:endParaRPr lang="en-GB" dirty="0"/>
            </a:p>
          </p:txBody>
        </p:sp>
      </p:grpSp>
      <p:sp>
        <p:nvSpPr>
          <p:cNvPr id="2" name="1 Título"/>
          <p:cNvSpPr>
            <a:spLocks noGrp="1"/>
          </p:cNvSpPr>
          <p:nvPr>
            <p:ph type="ctrTitle"/>
          </p:nvPr>
        </p:nvSpPr>
        <p:spPr>
          <a:xfrm>
            <a:off x="3935760" y="188640"/>
            <a:ext cx="5400600" cy="648072"/>
          </a:xfrm>
        </p:spPr>
        <p:txBody>
          <a:bodyPr>
            <a:normAutofit/>
          </a:bodyPr>
          <a:lstStyle/>
          <a:p>
            <a:r>
              <a:rPr lang="es-ES_tradnl" sz="3000" b="1" dirty="0"/>
              <a:t>HYBRID STORAGE </a:t>
            </a:r>
            <a:r>
              <a:rPr lang="es-ES_tradnl" sz="3000" b="1" dirty="0" smtClean="0"/>
              <a:t>SYSTEM (I)</a:t>
            </a:r>
            <a:endParaRPr lang="es-ES" sz="3000" b="1" dirty="0"/>
          </a:p>
        </p:txBody>
      </p:sp>
      <p:pic>
        <p:nvPicPr>
          <p:cNvPr id="6" name="Imagen 5">
            <a:extLst>
              <a:ext uri="{FF2B5EF4-FFF2-40B4-BE49-F238E27FC236}">
                <a16:creationId xmlns:a16="http://schemas.microsoft.com/office/drawing/2014/main" xmlns="" id="{CA6F0B3B-0DEF-469F-ADD6-891E5DDE783A}"/>
              </a:ext>
            </a:extLst>
          </p:cNvPr>
          <p:cNvPicPr>
            <a:picLocks noChangeAspect="1"/>
          </p:cNvPicPr>
          <p:nvPr/>
        </p:nvPicPr>
        <p:blipFill>
          <a:blip r:embed="rId3"/>
          <a:stretch>
            <a:fillRect/>
          </a:stretch>
        </p:blipFill>
        <p:spPr>
          <a:xfrm>
            <a:off x="10258425" y="5661248"/>
            <a:ext cx="1933575" cy="1000125"/>
          </a:xfrm>
          <a:prstGeom prst="rect">
            <a:avLst/>
          </a:prstGeom>
        </p:spPr>
      </p:pic>
      <p:sp>
        <p:nvSpPr>
          <p:cNvPr id="7" name="6 Flecha derecha"/>
          <p:cNvSpPr/>
          <p:nvPr/>
        </p:nvSpPr>
        <p:spPr>
          <a:xfrm>
            <a:off x="8184232" y="1488777"/>
            <a:ext cx="576064" cy="356047"/>
          </a:xfrm>
          <a:prstGeom prst="rightArrow">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esquinas redondeadas 2">
            <a:extLst>
              <a:ext uri="{FF2B5EF4-FFF2-40B4-BE49-F238E27FC236}">
                <a16:creationId xmlns:a16="http://schemas.microsoft.com/office/drawing/2014/main" xmlns="" id="{F45E940B-30DA-455E-B579-3889F9C42DCD}"/>
              </a:ext>
            </a:extLst>
          </p:cNvPr>
          <p:cNvSpPr/>
          <p:nvPr/>
        </p:nvSpPr>
        <p:spPr>
          <a:xfrm>
            <a:off x="8832304" y="1484784"/>
            <a:ext cx="2160240" cy="360040"/>
          </a:xfrm>
          <a:prstGeom prst="roundRect">
            <a:avLst>
              <a:gd name="adj" fmla="val 9431"/>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_tradnl" b="1" dirty="0" smtClean="0"/>
              <a:t>To </a:t>
            </a:r>
            <a:r>
              <a:rPr lang="es-ES_tradnl" b="1" dirty="0" err="1" smtClean="0"/>
              <a:t>BoP</a:t>
            </a:r>
            <a:r>
              <a:rPr lang="es-ES_tradnl" b="1" dirty="0" smtClean="0"/>
              <a:t> &amp; control</a:t>
            </a:r>
            <a:endParaRPr lang="en-GB" dirty="0"/>
          </a:p>
        </p:txBody>
      </p:sp>
      <p:sp>
        <p:nvSpPr>
          <p:cNvPr id="8" name="7 Flecha izquierda, derecha y arriba"/>
          <p:cNvSpPr/>
          <p:nvPr/>
        </p:nvSpPr>
        <p:spPr>
          <a:xfrm rot="5400000">
            <a:off x="4871864" y="4869160"/>
            <a:ext cx="1152128" cy="1008112"/>
          </a:xfrm>
          <a:prstGeom prst="leftRightUpArrow">
            <a:avLst>
              <a:gd name="adj1" fmla="val 22166"/>
              <a:gd name="adj2" fmla="val 18268"/>
              <a:gd name="adj3" fmla="val 203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esquinas redondeadas 2">
            <a:extLst>
              <a:ext uri="{FF2B5EF4-FFF2-40B4-BE49-F238E27FC236}">
                <a16:creationId xmlns:a16="http://schemas.microsoft.com/office/drawing/2014/main" xmlns="" id="{F45E940B-30DA-455E-B579-3889F9C42DCD}"/>
              </a:ext>
            </a:extLst>
          </p:cNvPr>
          <p:cNvSpPr/>
          <p:nvPr/>
        </p:nvSpPr>
        <p:spPr>
          <a:xfrm>
            <a:off x="4151784" y="5733256"/>
            <a:ext cx="2016224" cy="792088"/>
          </a:xfrm>
          <a:prstGeom prst="roundRect">
            <a:avLst>
              <a:gd name="adj" fmla="val 9431"/>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_tradnl" b="1" dirty="0" err="1" smtClean="0"/>
              <a:t>From</a:t>
            </a:r>
            <a:r>
              <a:rPr lang="es-ES_tradnl" b="1" dirty="0" smtClean="0"/>
              <a:t> 13 DC/DC </a:t>
            </a:r>
            <a:r>
              <a:rPr lang="es-ES_tradnl" b="1" dirty="0" err="1" smtClean="0"/>
              <a:t>converters</a:t>
            </a:r>
            <a:endParaRPr lang="en-GB" dirty="0"/>
          </a:p>
        </p:txBody>
      </p:sp>
      <p:sp>
        <p:nvSpPr>
          <p:cNvPr id="17" name="Rectángulo: esquinas redondeadas 2">
            <a:extLst>
              <a:ext uri="{FF2B5EF4-FFF2-40B4-BE49-F238E27FC236}">
                <a16:creationId xmlns:a16="http://schemas.microsoft.com/office/drawing/2014/main" xmlns="" id="{F45E940B-30DA-455E-B579-3889F9C42DCD}"/>
              </a:ext>
            </a:extLst>
          </p:cNvPr>
          <p:cNvSpPr/>
          <p:nvPr/>
        </p:nvSpPr>
        <p:spPr>
          <a:xfrm>
            <a:off x="6023992" y="5157192"/>
            <a:ext cx="1368152" cy="432048"/>
          </a:xfrm>
          <a:prstGeom prst="roundRect">
            <a:avLst>
              <a:gd name="adj" fmla="val 9431"/>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_tradnl" b="1" dirty="0" smtClean="0"/>
              <a:t>To </a:t>
            </a:r>
            <a:r>
              <a:rPr lang="es-ES_tradnl" b="1" dirty="0" err="1" smtClean="0"/>
              <a:t>stack</a:t>
            </a:r>
            <a:endParaRPr lang="en-GB" dirty="0"/>
          </a:p>
        </p:txBody>
      </p:sp>
    </p:spTree>
    <p:extLst>
      <p:ext uri="{BB962C8B-B14F-4D97-AF65-F5344CB8AC3E}">
        <p14:creationId xmlns:p14="http://schemas.microsoft.com/office/powerpoint/2010/main" val="3431095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5">
            <a:extLst>
              <a:ext uri="{FF2B5EF4-FFF2-40B4-BE49-F238E27FC236}">
                <a16:creationId xmlns="" xmlns:a16="http://schemas.microsoft.com/office/drawing/2014/main" id="{EF7622C4-2A60-42F1-B7B4-A2F3A914B142}"/>
              </a:ext>
            </a:extLst>
          </p:cNvPr>
          <p:cNvPicPr>
            <a:picLocks noChangeAspect="1"/>
          </p:cNvPicPr>
          <p:nvPr/>
        </p:nvPicPr>
        <p:blipFill rotWithShape="1">
          <a:blip r:embed="rId2"/>
          <a:srcRect b="19904"/>
          <a:stretch/>
        </p:blipFill>
        <p:spPr>
          <a:xfrm>
            <a:off x="60711" y="1052736"/>
            <a:ext cx="11363881" cy="3832085"/>
          </a:xfrm>
          <a:prstGeom prst="rect">
            <a:avLst/>
          </a:prstGeom>
        </p:spPr>
      </p:pic>
      <p:sp>
        <p:nvSpPr>
          <p:cNvPr id="2" name="1 Título"/>
          <p:cNvSpPr>
            <a:spLocks noGrp="1"/>
          </p:cNvSpPr>
          <p:nvPr>
            <p:ph type="ctrTitle"/>
          </p:nvPr>
        </p:nvSpPr>
        <p:spPr>
          <a:xfrm>
            <a:off x="3935760" y="188640"/>
            <a:ext cx="5400600" cy="648072"/>
          </a:xfrm>
        </p:spPr>
        <p:txBody>
          <a:bodyPr>
            <a:normAutofit/>
          </a:bodyPr>
          <a:lstStyle/>
          <a:p>
            <a:r>
              <a:rPr lang="es-ES_tradnl" sz="3000" b="1" dirty="0"/>
              <a:t>HYBRID STORAGE </a:t>
            </a:r>
            <a:r>
              <a:rPr lang="es-ES_tradnl" sz="3000" b="1" dirty="0" smtClean="0"/>
              <a:t>SYSTEM (2)</a:t>
            </a:r>
            <a:endParaRPr lang="es-ES" sz="3000" b="1" dirty="0"/>
          </a:p>
        </p:txBody>
      </p:sp>
      <p:pic>
        <p:nvPicPr>
          <p:cNvPr id="6" name="Imagen 5">
            <a:extLst>
              <a:ext uri="{FF2B5EF4-FFF2-40B4-BE49-F238E27FC236}">
                <a16:creationId xmlns:a16="http://schemas.microsoft.com/office/drawing/2014/main" xmlns="" id="{CA6F0B3B-0DEF-469F-ADD6-891E5DDE783A}"/>
              </a:ext>
            </a:extLst>
          </p:cNvPr>
          <p:cNvPicPr>
            <a:picLocks noChangeAspect="1"/>
          </p:cNvPicPr>
          <p:nvPr/>
        </p:nvPicPr>
        <p:blipFill>
          <a:blip r:embed="rId3"/>
          <a:stretch>
            <a:fillRect/>
          </a:stretch>
        </p:blipFill>
        <p:spPr>
          <a:xfrm>
            <a:off x="10258425" y="5661248"/>
            <a:ext cx="1933575" cy="1000125"/>
          </a:xfrm>
          <a:prstGeom prst="rect">
            <a:avLst/>
          </a:prstGeom>
        </p:spPr>
      </p:pic>
      <p:sp>
        <p:nvSpPr>
          <p:cNvPr id="7" name="6 Flecha derecha"/>
          <p:cNvSpPr/>
          <p:nvPr/>
        </p:nvSpPr>
        <p:spPr>
          <a:xfrm>
            <a:off x="8184232" y="1488777"/>
            <a:ext cx="576064" cy="356047"/>
          </a:xfrm>
          <a:prstGeom prst="rightArrow">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esquinas redondeadas 2">
            <a:extLst>
              <a:ext uri="{FF2B5EF4-FFF2-40B4-BE49-F238E27FC236}">
                <a16:creationId xmlns:a16="http://schemas.microsoft.com/office/drawing/2014/main" xmlns="" id="{F45E940B-30DA-455E-B579-3889F9C42DCD}"/>
              </a:ext>
            </a:extLst>
          </p:cNvPr>
          <p:cNvSpPr/>
          <p:nvPr/>
        </p:nvSpPr>
        <p:spPr>
          <a:xfrm>
            <a:off x="8832304" y="1484784"/>
            <a:ext cx="2160240" cy="360040"/>
          </a:xfrm>
          <a:prstGeom prst="roundRect">
            <a:avLst>
              <a:gd name="adj" fmla="val 9431"/>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_tradnl" b="1" dirty="0" smtClean="0"/>
              <a:t>To </a:t>
            </a:r>
            <a:r>
              <a:rPr lang="es-ES_tradnl" b="1" dirty="0" err="1" smtClean="0"/>
              <a:t>BoP</a:t>
            </a:r>
            <a:r>
              <a:rPr lang="es-ES_tradnl" b="1" dirty="0" smtClean="0"/>
              <a:t> &amp; control</a:t>
            </a:r>
            <a:endParaRPr lang="en-GB" dirty="0"/>
          </a:p>
        </p:txBody>
      </p:sp>
      <p:sp>
        <p:nvSpPr>
          <p:cNvPr id="17" name="Rectángulo: esquinas redondeadas 2">
            <a:extLst>
              <a:ext uri="{FF2B5EF4-FFF2-40B4-BE49-F238E27FC236}">
                <a16:creationId xmlns:a16="http://schemas.microsoft.com/office/drawing/2014/main" xmlns="" id="{F45E940B-30DA-455E-B579-3889F9C42DCD}"/>
              </a:ext>
            </a:extLst>
          </p:cNvPr>
          <p:cNvSpPr/>
          <p:nvPr/>
        </p:nvSpPr>
        <p:spPr>
          <a:xfrm>
            <a:off x="6023992" y="5157192"/>
            <a:ext cx="1368152" cy="432048"/>
          </a:xfrm>
          <a:prstGeom prst="roundRect">
            <a:avLst>
              <a:gd name="adj" fmla="val 9431"/>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_tradnl" b="1" dirty="0" smtClean="0"/>
              <a:t>To </a:t>
            </a:r>
            <a:r>
              <a:rPr lang="es-ES_tradnl" b="1" dirty="0" err="1" smtClean="0"/>
              <a:t>stack</a:t>
            </a:r>
            <a:endParaRPr lang="en-GB" dirty="0"/>
          </a:p>
        </p:txBody>
      </p:sp>
      <p:sp>
        <p:nvSpPr>
          <p:cNvPr id="3" name="2 Flecha doblada"/>
          <p:cNvSpPr/>
          <p:nvPr/>
        </p:nvSpPr>
        <p:spPr>
          <a:xfrm>
            <a:off x="5087888" y="5229199"/>
            <a:ext cx="936104" cy="58584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6" name="Rectángulo: esquinas redondeadas 2">
            <a:extLst>
              <a:ext uri="{FF2B5EF4-FFF2-40B4-BE49-F238E27FC236}">
                <a16:creationId xmlns:a16="http://schemas.microsoft.com/office/drawing/2014/main" xmlns="" id="{F45E940B-30DA-455E-B579-3889F9C42DCD}"/>
              </a:ext>
            </a:extLst>
          </p:cNvPr>
          <p:cNvSpPr/>
          <p:nvPr/>
        </p:nvSpPr>
        <p:spPr>
          <a:xfrm>
            <a:off x="4151784" y="5733256"/>
            <a:ext cx="2016224" cy="792088"/>
          </a:xfrm>
          <a:prstGeom prst="roundRect">
            <a:avLst>
              <a:gd name="adj" fmla="val 9431"/>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_tradnl" b="1" dirty="0" err="1" smtClean="0"/>
              <a:t>From</a:t>
            </a:r>
            <a:r>
              <a:rPr lang="es-ES_tradnl" b="1" dirty="0" smtClean="0"/>
              <a:t> 11 DC/DC </a:t>
            </a:r>
            <a:r>
              <a:rPr lang="es-ES_tradnl" b="1" dirty="0" err="1" smtClean="0"/>
              <a:t>converters</a:t>
            </a:r>
            <a:endParaRPr lang="en-GB" dirty="0"/>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690" y="5752800"/>
            <a:ext cx="886822" cy="806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9536" y="5745600"/>
            <a:ext cx="886822" cy="806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4" name="13 Conector angular"/>
          <p:cNvCxnSpPr/>
          <p:nvPr/>
        </p:nvCxnSpPr>
        <p:spPr>
          <a:xfrm flipV="1">
            <a:off x="1703512" y="5373217"/>
            <a:ext cx="1944216" cy="864096"/>
          </a:xfrm>
          <a:prstGeom prst="bentConnector3">
            <a:avLst>
              <a:gd name="adj1" fmla="val 316"/>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flipV="1">
            <a:off x="2806358" y="6237312"/>
            <a:ext cx="841370" cy="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17 Conector recto"/>
          <p:cNvCxnSpPr/>
          <p:nvPr/>
        </p:nvCxnSpPr>
        <p:spPr>
          <a:xfrm flipV="1">
            <a:off x="3647728" y="3212977"/>
            <a:ext cx="0" cy="302433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18 Conector recto"/>
          <p:cNvCxnSpPr/>
          <p:nvPr/>
        </p:nvCxnSpPr>
        <p:spPr>
          <a:xfrm>
            <a:off x="3647728" y="3212976"/>
            <a:ext cx="1224136"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3 Rectángulo"/>
          <p:cNvSpPr/>
          <p:nvPr/>
        </p:nvSpPr>
        <p:spPr>
          <a:xfrm>
            <a:off x="3719736" y="3429000"/>
            <a:ext cx="2808312"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esquinas redondeadas 2">
            <a:extLst>
              <a:ext uri="{FF2B5EF4-FFF2-40B4-BE49-F238E27FC236}">
                <a16:creationId xmlns:a16="http://schemas.microsoft.com/office/drawing/2014/main" xmlns="" id="{F45E940B-30DA-455E-B579-3889F9C42DCD}"/>
              </a:ext>
            </a:extLst>
          </p:cNvPr>
          <p:cNvSpPr/>
          <p:nvPr/>
        </p:nvSpPr>
        <p:spPr>
          <a:xfrm>
            <a:off x="8904312" y="3642176"/>
            <a:ext cx="2736304" cy="378042"/>
          </a:xfrm>
          <a:prstGeom prst="roundRect">
            <a:avLst>
              <a:gd name="adj" fmla="val 9431"/>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_tradnl" b="1" dirty="0"/>
              <a:t>4.5 kW FC (</a:t>
            </a:r>
            <a:r>
              <a:rPr lang="es-ES_tradnl" b="1" dirty="0" err="1"/>
              <a:t>Hydrogenics</a:t>
            </a:r>
            <a:r>
              <a:rPr lang="es-ES_tradnl" b="1" dirty="0"/>
              <a:t> </a:t>
            </a:r>
            <a:r>
              <a:rPr lang="es-ES_tradnl" b="1" dirty="0" smtClean="0"/>
              <a:t>)</a:t>
            </a:r>
            <a:endParaRPr lang="en-GB" dirty="0"/>
          </a:p>
        </p:txBody>
      </p:sp>
    </p:spTree>
    <p:extLst>
      <p:ext uri="{BB962C8B-B14F-4D97-AF65-F5344CB8AC3E}">
        <p14:creationId xmlns:p14="http://schemas.microsoft.com/office/powerpoint/2010/main" val="23767673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3 Imagen" descr="quienessomos.jpg"/>
          <p:cNvPicPr>
            <a:picLocks noChangeAspect="1"/>
          </p:cNvPicPr>
          <p:nvPr/>
        </p:nvPicPr>
        <p:blipFill>
          <a:blip r:embed="rId3" cstate="print"/>
          <a:srcRect t="3999" r="6865"/>
          <a:stretch>
            <a:fillRect/>
          </a:stretch>
        </p:blipFill>
        <p:spPr bwMode="auto">
          <a:xfrm>
            <a:off x="0" y="0"/>
            <a:ext cx="12192000" cy="6858000"/>
          </a:xfrm>
          <a:prstGeom prst="rect">
            <a:avLst/>
          </a:prstGeom>
          <a:noFill/>
          <a:ln w="9525">
            <a:noFill/>
            <a:miter lim="800000"/>
            <a:headEnd/>
            <a:tailEnd/>
          </a:ln>
        </p:spPr>
      </p:pic>
      <p:sp>
        <p:nvSpPr>
          <p:cNvPr id="5" name="4 CuadroTexto"/>
          <p:cNvSpPr txBox="1"/>
          <p:nvPr/>
        </p:nvSpPr>
        <p:spPr>
          <a:xfrm>
            <a:off x="5735960" y="3236980"/>
            <a:ext cx="4608512" cy="2554545"/>
          </a:xfrm>
          <a:prstGeom prst="rect">
            <a:avLst/>
          </a:prstGeom>
          <a:noFill/>
        </p:spPr>
        <p:txBody>
          <a:bodyPr wrap="square">
            <a:spAutoFit/>
          </a:bodyPr>
          <a:lstStyle/>
          <a:p>
            <a:pPr algn="r">
              <a:defRPr/>
            </a:pPr>
            <a:r>
              <a:rPr lang="es-ES" sz="6600" b="1" dirty="0">
                <a:solidFill>
                  <a:schemeClr val="bg1"/>
                </a:solidFill>
                <a:latin typeface="Arial Narrow" pitchFamily="34" charset="0"/>
                <a:cs typeface="Arial" pitchFamily="34" charset="0"/>
              </a:rPr>
              <a:t>WHO ARE WE?</a:t>
            </a:r>
          </a:p>
          <a:p>
            <a:pPr>
              <a:defRPr/>
            </a:pPr>
            <a:endParaRPr lang="es-ES" sz="2800" dirty="0">
              <a:solidFill>
                <a:schemeClr val="accent1">
                  <a:lumMod val="50000"/>
                </a:schemeClr>
              </a:solidFill>
            </a:endParaRPr>
          </a:p>
        </p:txBody>
      </p:sp>
    </p:spTree>
    <p:extLst>
      <p:ext uri="{BB962C8B-B14F-4D97-AF65-F5344CB8AC3E}">
        <p14:creationId xmlns:p14="http://schemas.microsoft.com/office/powerpoint/2010/main" val="32936500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C:\Users\pcasero\iCloudDrive\FHA\IMG_4850.JPG">
            <a:extLst>
              <a:ext uri="{FF2B5EF4-FFF2-40B4-BE49-F238E27FC236}">
                <a16:creationId xmlns:a16="http://schemas.microsoft.com/office/drawing/2014/main" xmlns="" id="{E993487B-28C9-439E-86A9-F2A9EE0D188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198" b="6492"/>
          <a:stretch/>
        </p:blipFill>
        <p:spPr bwMode="auto">
          <a:xfrm>
            <a:off x="2027548" y="1052736"/>
            <a:ext cx="8136904" cy="5450317"/>
          </a:xfrm>
          <a:prstGeom prst="rect">
            <a:avLst/>
          </a:prstGeom>
          <a:noFill/>
          <a:extLst>
            <a:ext uri="{909E8E84-426E-40DD-AFC4-6F175D3DCCD1}">
              <a14:hiddenFill xmlns:a14="http://schemas.microsoft.com/office/drawing/2010/main">
                <a:solidFill>
                  <a:srgbClr val="FFFFFF"/>
                </a:solidFill>
              </a14:hiddenFill>
            </a:ext>
          </a:extLst>
        </p:spPr>
      </p:pic>
      <p:sp>
        <p:nvSpPr>
          <p:cNvPr id="5" name="1 Título">
            <a:extLst>
              <a:ext uri="{FF2B5EF4-FFF2-40B4-BE49-F238E27FC236}">
                <a16:creationId xmlns:a16="http://schemas.microsoft.com/office/drawing/2014/main" xmlns="" id="{882CC0E1-3288-497D-925D-7AA764CE951A}"/>
              </a:ext>
            </a:extLst>
          </p:cNvPr>
          <p:cNvSpPr>
            <a:spLocks noGrp="1"/>
          </p:cNvSpPr>
          <p:nvPr>
            <p:ph type="ctrTitle"/>
          </p:nvPr>
        </p:nvSpPr>
        <p:spPr>
          <a:xfrm>
            <a:off x="3935760" y="241342"/>
            <a:ext cx="3888432" cy="648072"/>
          </a:xfrm>
        </p:spPr>
        <p:txBody>
          <a:bodyPr>
            <a:normAutofit fontScale="90000"/>
          </a:bodyPr>
          <a:lstStyle/>
          <a:p>
            <a:r>
              <a:rPr lang="es-ES_tradnl" sz="3000" b="1" dirty="0"/>
              <a:t>HYBRID STORAGE SYSTEM</a:t>
            </a:r>
            <a:endParaRPr lang="es-ES" sz="3000" b="1" dirty="0"/>
          </a:p>
        </p:txBody>
      </p:sp>
    </p:spTree>
    <p:extLst>
      <p:ext uri="{BB962C8B-B14F-4D97-AF65-F5344CB8AC3E}">
        <p14:creationId xmlns:p14="http://schemas.microsoft.com/office/powerpoint/2010/main" val="1298375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3">
            <a:extLst>
              <a:ext uri="{FF2B5EF4-FFF2-40B4-BE49-F238E27FC236}">
                <a16:creationId xmlns:a16="http://schemas.microsoft.com/office/drawing/2014/main" xmlns="" id="{2D569E40-18C7-4402-9A96-BB74EE798518}"/>
              </a:ext>
            </a:extLst>
          </p:cNvPr>
          <p:cNvPicPr>
            <a:picLocks noChangeAspect="1"/>
          </p:cNvPicPr>
          <p:nvPr/>
        </p:nvPicPr>
        <p:blipFill>
          <a:blip r:embed="rId2"/>
          <a:stretch>
            <a:fillRect/>
          </a:stretch>
        </p:blipFill>
        <p:spPr>
          <a:xfrm>
            <a:off x="8184232" y="2024339"/>
            <a:ext cx="3744416" cy="4068957"/>
          </a:xfrm>
          <a:prstGeom prst="rect">
            <a:avLst/>
          </a:prstGeom>
        </p:spPr>
      </p:pic>
      <p:grpSp>
        <p:nvGrpSpPr>
          <p:cNvPr id="2" name="1 Grupo"/>
          <p:cNvGrpSpPr/>
          <p:nvPr/>
        </p:nvGrpSpPr>
        <p:grpSpPr>
          <a:xfrm>
            <a:off x="335360" y="2060848"/>
            <a:ext cx="7560840" cy="4215114"/>
            <a:chOff x="107504" y="989291"/>
            <a:chExt cx="5616624" cy="3397142"/>
          </a:xfrm>
        </p:grpSpPr>
        <p:sp>
          <p:nvSpPr>
            <p:cNvPr id="7" name="6 Forma libre"/>
            <p:cNvSpPr/>
            <p:nvPr/>
          </p:nvSpPr>
          <p:spPr>
            <a:xfrm>
              <a:off x="107504" y="989291"/>
              <a:ext cx="885678" cy="1265255"/>
            </a:xfrm>
            <a:custGeom>
              <a:avLst/>
              <a:gdLst>
                <a:gd name="connsiteX0" fmla="*/ 0 w 1265254"/>
                <a:gd name="connsiteY0" fmla="*/ 0 h 885677"/>
                <a:gd name="connsiteX1" fmla="*/ 822416 w 1265254"/>
                <a:gd name="connsiteY1" fmla="*/ 0 h 885677"/>
                <a:gd name="connsiteX2" fmla="*/ 1265254 w 1265254"/>
                <a:gd name="connsiteY2" fmla="*/ 442839 h 885677"/>
                <a:gd name="connsiteX3" fmla="*/ 822416 w 1265254"/>
                <a:gd name="connsiteY3" fmla="*/ 885677 h 885677"/>
                <a:gd name="connsiteX4" fmla="*/ 0 w 1265254"/>
                <a:gd name="connsiteY4" fmla="*/ 885677 h 885677"/>
                <a:gd name="connsiteX5" fmla="*/ 442839 w 1265254"/>
                <a:gd name="connsiteY5" fmla="*/ 442839 h 885677"/>
                <a:gd name="connsiteX6" fmla="*/ 0 w 1265254"/>
                <a:gd name="connsiteY6" fmla="*/ 0 h 885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5254" h="885677">
                  <a:moveTo>
                    <a:pt x="1265253" y="0"/>
                  </a:moveTo>
                  <a:lnTo>
                    <a:pt x="1265253" y="575691"/>
                  </a:lnTo>
                  <a:lnTo>
                    <a:pt x="632626" y="885677"/>
                  </a:lnTo>
                  <a:lnTo>
                    <a:pt x="1" y="575691"/>
                  </a:lnTo>
                  <a:lnTo>
                    <a:pt x="1" y="0"/>
                  </a:lnTo>
                  <a:lnTo>
                    <a:pt x="632626" y="309987"/>
                  </a:lnTo>
                  <a:lnTo>
                    <a:pt x="1265253" y="0"/>
                  </a:lnTo>
                  <a:close/>
                </a:path>
              </a:pathLst>
            </a:custGeom>
          </p:spPr>
          <p:style>
            <a:lnRef idx="1">
              <a:schemeClr val="accent5">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txBody>
            <a:bodyPr spcFirstLastPara="0" vert="horz" wrap="square" lIns="8891" tIns="451730" rIns="8890" bIns="451728" numCol="1" spcCol="1270" anchor="ctr" anchorCtr="0">
              <a:noAutofit/>
            </a:bodyPr>
            <a:lstStyle/>
            <a:p>
              <a:pPr algn="ctr" defTabSz="622300">
                <a:lnSpc>
                  <a:spcPct val="90000"/>
                </a:lnSpc>
                <a:spcBef>
                  <a:spcPct val="0"/>
                </a:spcBef>
                <a:spcAft>
                  <a:spcPct val="35000"/>
                </a:spcAft>
              </a:pPr>
              <a:r>
                <a:rPr lang="es-ES" b="1" dirty="0"/>
                <a:t>Idle</a:t>
              </a:r>
              <a:endParaRPr lang="en-GB" b="1" dirty="0"/>
            </a:p>
          </p:txBody>
        </p:sp>
        <p:sp>
          <p:nvSpPr>
            <p:cNvPr id="8" name="7 Forma libre"/>
            <p:cNvSpPr/>
            <p:nvPr/>
          </p:nvSpPr>
          <p:spPr>
            <a:xfrm>
              <a:off x="993181" y="989292"/>
              <a:ext cx="4730947" cy="822416"/>
            </a:xfrm>
            <a:custGeom>
              <a:avLst/>
              <a:gdLst>
                <a:gd name="connsiteX0" fmla="*/ 137072 w 822415"/>
                <a:gd name="connsiteY0" fmla="*/ 0 h 4730946"/>
                <a:gd name="connsiteX1" fmla="*/ 685343 w 822415"/>
                <a:gd name="connsiteY1" fmla="*/ 0 h 4730946"/>
                <a:gd name="connsiteX2" fmla="*/ 822415 w 822415"/>
                <a:gd name="connsiteY2" fmla="*/ 137072 h 4730946"/>
                <a:gd name="connsiteX3" fmla="*/ 822415 w 822415"/>
                <a:gd name="connsiteY3" fmla="*/ 4730946 h 4730946"/>
                <a:gd name="connsiteX4" fmla="*/ 822415 w 822415"/>
                <a:gd name="connsiteY4" fmla="*/ 4730946 h 4730946"/>
                <a:gd name="connsiteX5" fmla="*/ 0 w 822415"/>
                <a:gd name="connsiteY5" fmla="*/ 4730946 h 4730946"/>
                <a:gd name="connsiteX6" fmla="*/ 0 w 822415"/>
                <a:gd name="connsiteY6" fmla="*/ 4730946 h 4730946"/>
                <a:gd name="connsiteX7" fmla="*/ 0 w 822415"/>
                <a:gd name="connsiteY7" fmla="*/ 137072 h 4730946"/>
                <a:gd name="connsiteX8" fmla="*/ 137072 w 822415"/>
                <a:gd name="connsiteY8" fmla="*/ 0 h 473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415" h="4730946">
                  <a:moveTo>
                    <a:pt x="822415" y="788509"/>
                  </a:moveTo>
                  <a:lnTo>
                    <a:pt x="822415" y="3942437"/>
                  </a:lnTo>
                  <a:cubicBezTo>
                    <a:pt x="822415" y="4377918"/>
                    <a:pt x="811747" y="4730943"/>
                    <a:pt x="798587" y="4730943"/>
                  </a:cubicBezTo>
                  <a:lnTo>
                    <a:pt x="0" y="4730943"/>
                  </a:lnTo>
                  <a:lnTo>
                    <a:pt x="0" y="4730943"/>
                  </a:lnTo>
                  <a:lnTo>
                    <a:pt x="0" y="3"/>
                  </a:lnTo>
                  <a:lnTo>
                    <a:pt x="0" y="3"/>
                  </a:lnTo>
                  <a:lnTo>
                    <a:pt x="798587" y="3"/>
                  </a:lnTo>
                  <a:cubicBezTo>
                    <a:pt x="811747" y="3"/>
                    <a:pt x="822415" y="353028"/>
                    <a:pt x="822415" y="788509"/>
                  </a:cubicBezTo>
                  <a:close/>
                </a:path>
              </a:pathLst>
            </a:custGeom>
          </p:spPr>
          <p:style>
            <a:lnRef idx="1">
              <a:schemeClr val="accent5">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5" tIns="50942" rIns="50942" bIns="50943" numCol="1" spcCol="1270" anchor="ctr" anchorCtr="0">
              <a:noAutofit/>
            </a:bodyPr>
            <a:lstStyle/>
            <a:p>
              <a:pPr marL="88900" lvl="1" defTabSz="755650">
                <a:lnSpc>
                  <a:spcPct val="90000"/>
                </a:lnSpc>
                <a:spcBef>
                  <a:spcPct val="0"/>
                </a:spcBef>
                <a:spcAft>
                  <a:spcPct val="15000"/>
                </a:spcAft>
              </a:pPr>
              <a:r>
                <a:rPr lang="en-US" sz="2000" dirty="0"/>
                <a:t>The PEMWE’s BOP</a:t>
              </a:r>
              <a:r>
                <a:rPr lang="en-US" sz="2000" b="1" dirty="0"/>
                <a:t> </a:t>
              </a:r>
              <a:r>
                <a:rPr lang="en-US" sz="2000" b="1" u="sng" dirty="0"/>
                <a:t>essential consumptions</a:t>
              </a:r>
              <a:r>
                <a:rPr lang="en-US" sz="2000" u="sng" dirty="0"/>
                <a:t> </a:t>
              </a:r>
              <a:r>
                <a:rPr lang="en-US" sz="2000" dirty="0"/>
                <a:t>are covered (PLC, anti-freezing system) as well as the PLCs in the microgrid. </a:t>
              </a:r>
              <a:r>
                <a:rPr lang="en-US" sz="2000" b="1" dirty="0"/>
                <a:t>24/7</a:t>
              </a:r>
              <a:endParaRPr lang="en-GB" sz="2000" b="1" dirty="0"/>
            </a:p>
          </p:txBody>
        </p:sp>
        <p:sp>
          <p:nvSpPr>
            <p:cNvPr id="9" name="8 Forma libre"/>
            <p:cNvSpPr/>
            <p:nvPr/>
          </p:nvSpPr>
          <p:spPr>
            <a:xfrm>
              <a:off x="107504" y="2055235"/>
              <a:ext cx="885678" cy="1265255"/>
            </a:xfrm>
            <a:custGeom>
              <a:avLst/>
              <a:gdLst>
                <a:gd name="connsiteX0" fmla="*/ 0 w 1265254"/>
                <a:gd name="connsiteY0" fmla="*/ 0 h 885677"/>
                <a:gd name="connsiteX1" fmla="*/ 822416 w 1265254"/>
                <a:gd name="connsiteY1" fmla="*/ 0 h 885677"/>
                <a:gd name="connsiteX2" fmla="*/ 1265254 w 1265254"/>
                <a:gd name="connsiteY2" fmla="*/ 442839 h 885677"/>
                <a:gd name="connsiteX3" fmla="*/ 822416 w 1265254"/>
                <a:gd name="connsiteY3" fmla="*/ 885677 h 885677"/>
                <a:gd name="connsiteX4" fmla="*/ 0 w 1265254"/>
                <a:gd name="connsiteY4" fmla="*/ 885677 h 885677"/>
                <a:gd name="connsiteX5" fmla="*/ 442839 w 1265254"/>
                <a:gd name="connsiteY5" fmla="*/ 442839 h 885677"/>
                <a:gd name="connsiteX6" fmla="*/ 0 w 1265254"/>
                <a:gd name="connsiteY6" fmla="*/ 0 h 885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5254" h="885677">
                  <a:moveTo>
                    <a:pt x="1265253" y="0"/>
                  </a:moveTo>
                  <a:lnTo>
                    <a:pt x="1265253" y="575691"/>
                  </a:lnTo>
                  <a:lnTo>
                    <a:pt x="632626" y="885677"/>
                  </a:lnTo>
                  <a:lnTo>
                    <a:pt x="1" y="575691"/>
                  </a:lnTo>
                  <a:lnTo>
                    <a:pt x="1" y="0"/>
                  </a:lnTo>
                  <a:lnTo>
                    <a:pt x="632626" y="309987"/>
                  </a:lnTo>
                  <a:lnTo>
                    <a:pt x="1265253" y="0"/>
                  </a:lnTo>
                  <a:close/>
                </a:path>
              </a:pathLst>
            </a:custGeom>
          </p:spPr>
          <p:style>
            <a:lnRef idx="1">
              <a:schemeClr val="accent5">
                <a:hueOff val="-3676673"/>
                <a:satOff val="-5114"/>
                <a:lumOff val="-1961"/>
                <a:alphaOff val="0"/>
              </a:schemeClr>
            </a:lnRef>
            <a:fillRef idx="3">
              <a:schemeClr val="accent5">
                <a:hueOff val="-3676673"/>
                <a:satOff val="-5114"/>
                <a:lumOff val="-1961"/>
                <a:alphaOff val="0"/>
              </a:schemeClr>
            </a:fillRef>
            <a:effectRef idx="3">
              <a:schemeClr val="accent5">
                <a:hueOff val="-3676673"/>
                <a:satOff val="-5114"/>
                <a:lumOff val="-1961"/>
                <a:alphaOff val="0"/>
              </a:schemeClr>
            </a:effectRef>
            <a:fontRef idx="minor">
              <a:schemeClr val="lt1"/>
            </a:fontRef>
          </p:style>
          <p:txBody>
            <a:bodyPr spcFirstLastPara="0" vert="horz" wrap="square" lIns="8891" tIns="451730" rIns="8890" bIns="451728" numCol="1" spcCol="1270" anchor="ctr" anchorCtr="0">
              <a:noAutofit/>
            </a:bodyPr>
            <a:lstStyle/>
            <a:p>
              <a:pPr algn="ctr" defTabSz="622300">
                <a:lnSpc>
                  <a:spcPct val="90000"/>
                </a:lnSpc>
                <a:spcBef>
                  <a:spcPct val="0"/>
                </a:spcBef>
                <a:spcAft>
                  <a:spcPct val="35000"/>
                </a:spcAft>
              </a:pPr>
              <a:r>
                <a:rPr lang="es-ES" b="1" dirty="0" err="1"/>
                <a:t>Standby</a:t>
              </a:r>
              <a:endParaRPr lang="en-GB" b="1" dirty="0"/>
            </a:p>
          </p:txBody>
        </p:sp>
        <p:sp>
          <p:nvSpPr>
            <p:cNvPr id="11" name="10 Forma libre"/>
            <p:cNvSpPr/>
            <p:nvPr/>
          </p:nvSpPr>
          <p:spPr>
            <a:xfrm>
              <a:off x="993181" y="2055236"/>
              <a:ext cx="4730947" cy="822416"/>
            </a:xfrm>
            <a:custGeom>
              <a:avLst/>
              <a:gdLst>
                <a:gd name="connsiteX0" fmla="*/ 137072 w 822415"/>
                <a:gd name="connsiteY0" fmla="*/ 0 h 4730946"/>
                <a:gd name="connsiteX1" fmla="*/ 685343 w 822415"/>
                <a:gd name="connsiteY1" fmla="*/ 0 h 4730946"/>
                <a:gd name="connsiteX2" fmla="*/ 822415 w 822415"/>
                <a:gd name="connsiteY2" fmla="*/ 137072 h 4730946"/>
                <a:gd name="connsiteX3" fmla="*/ 822415 w 822415"/>
                <a:gd name="connsiteY3" fmla="*/ 4730946 h 4730946"/>
                <a:gd name="connsiteX4" fmla="*/ 822415 w 822415"/>
                <a:gd name="connsiteY4" fmla="*/ 4730946 h 4730946"/>
                <a:gd name="connsiteX5" fmla="*/ 0 w 822415"/>
                <a:gd name="connsiteY5" fmla="*/ 4730946 h 4730946"/>
                <a:gd name="connsiteX6" fmla="*/ 0 w 822415"/>
                <a:gd name="connsiteY6" fmla="*/ 4730946 h 4730946"/>
                <a:gd name="connsiteX7" fmla="*/ 0 w 822415"/>
                <a:gd name="connsiteY7" fmla="*/ 137072 h 4730946"/>
                <a:gd name="connsiteX8" fmla="*/ 137072 w 822415"/>
                <a:gd name="connsiteY8" fmla="*/ 0 h 473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415" h="4730946">
                  <a:moveTo>
                    <a:pt x="822415" y="788509"/>
                  </a:moveTo>
                  <a:lnTo>
                    <a:pt x="822415" y="3942437"/>
                  </a:lnTo>
                  <a:cubicBezTo>
                    <a:pt x="822415" y="4377918"/>
                    <a:pt x="811747" y="4730943"/>
                    <a:pt x="798587" y="4730943"/>
                  </a:cubicBezTo>
                  <a:lnTo>
                    <a:pt x="0" y="4730943"/>
                  </a:lnTo>
                  <a:lnTo>
                    <a:pt x="0" y="4730943"/>
                  </a:lnTo>
                  <a:lnTo>
                    <a:pt x="0" y="3"/>
                  </a:lnTo>
                  <a:lnTo>
                    <a:pt x="0" y="3"/>
                  </a:lnTo>
                  <a:lnTo>
                    <a:pt x="798587" y="3"/>
                  </a:lnTo>
                  <a:cubicBezTo>
                    <a:pt x="811747" y="3"/>
                    <a:pt x="822415" y="353028"/>
                    <a:pt x="822415" y="788509"/>
                  </a:cubicBezTo>
                  <a:close/>
                </a:path>
              </a:pathLst>
            </a:custGeom>
          </p:spPr>
          <p:style>
            <a:lnRef idx="1">
              <a:schemeClr val="accent5">
                <a:hueOff val="-3676673"/>
                <a:satOff val="-5114"/>
                <a:lumOff val="-1961"/>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5" tIns="50942" rIns="50942" bIns="50943" numCol="1" spcCol="1270" anchor="ctr" anchorCtr="0">
              <a:noAutofit/>
            </a:bodyPr>
            <a:lstStyle/>
            <a:p>
              <a:pPr marL="88900" lvl="1" defTabSz="755650">
                <a:lnSpc>
                  <a:spcPct val="90000"/>
                </a:lnSpc>
                <a:spcBef>
                  <a:spcPct val="0"/>
                </a:spcBef>
                <a:spcAft>
                  <a:spcPct val="15000"/>
                </a:spcAft>
              </a:pPr>
              <a:r>
                <a:rPr lang="en-US" sz="2000" dirty="0"/>
                <a:t>The PEMWE’s BOP </a:t>
              </a:r>
              <a:r>
                <a:rPr lang="en-US" sz="2000" b="1" u="sng" dirty="0"/>
                <a:t>non essential consumptions</a:t>
              </a:r>
              <a:r>
                <a:rPr lang="en-US" sz="2000" b="1" dirty="0"/>
                <a:t> </a:t>
              </a:r>
              <a:r>
                <a:rPr lang="en-US" sz="2000" dirty="0"/>
                <a:t>are covered, as well as those covered in the Idle status</a:t>
              </a:r>
              <a:endParaRPr lang="en-GB" sz="2000" dirty="0"/>
            </a:p>
          </p:txBody>
        </p:sp>
        <p:sp>
          <p:nvSpPr>
            <p:cNvPr id="12" name="11 Forma libre"/>
            <p:cNvSpPr/>
            <p:nvPr/>
          </p:nvSpPr>
          <p:spPr>
            <a:xfrm>
              <a:off x="107504" y="3121178"/>
              <a:ext cx="885678" cy="1265255"/>
            </a:xfrm>
            <a:custGeom>
              <a:avLst/>
              <a:gdLst>
                <a:gd name="connsiteX0" fmla="*/ 0 w 1265254"/>
                <a:gd name="connsiteY0" fmla="*/ 0 h 885677"/>
                <a:gd name="connsiteX1" fmla="*/ 822416 w 1265254"/>
                <a:gd name="connsiteY1" fmla="*/ 0 h 885677"/>
                <a:gd name="connsiteX2" fmla="*/ 1265254 w 1265254"/>
                <a:gd name="connsiteY2" fmla="*/ 442839 h 885677"/>
                <a:gd name="connsiteX3" fmla="*/ 822416 w 1265254"/>
                <a:gd name="connsiteY3" fmla="*/ 885677 h 885677"/>
                <a:gd name="connsiteX4" fmla="*/ 0 w 1265254"/>
                <a:gd name="connsiteY4" fmla="*/ 885677 h 885677"/>
                <a:gd name="connsiteX5" fmla="*/ 442839 w 1265254"/>
                <a:gd name="connsiteY5" fmla="*/ 442839 h 885677"/>
                <a:gd name="connsiteX6" fmla="*/ 0 w 1265254"/>
                <a:gd name="connsiteY6" fmla="*/ 0 h 885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5254" h="885677">
                  <a:moveTo>
                    <a:pt x="1265253" y="0"/>
                  </a:moveTo>
                  <a:lnTo>
                    <a:pt x="1265253" y="575691"/>
                  </a:lnTo>
                  <a:lnTo>
                    <a:pt x="632626" y="885677"/>
                  </a:lnTo>
                  <a:lnTo>
                    <a:pt x="1" y="575691"/>
                  </a:lnTo>
                  <a:lnTo>
                    <a:pt x="1" y="0"/>
                  </a:lnTo>
                  <a:lnTo>
                    <a:pt x="632626" y="309987"/>
                  </a:lnTo>
                  <a:lnTo>
                    <a:pt x="1265253" y="0"/>
                  </a:lnTo>
                  <a:close/>
                </a:path>
              </a:pathLst>
            </a:custGeom>
          </p:spPr>
          <p:style>
            <a:lnRef idx="1">
              <a:schemeClr val="accent5">
                <a:hueOff val="-7353345"/>
                <a:satOff val="-10228"/>
                <a:lumOff val="-3922"/>
                <a:alphaOff val="0"/>
              </a:schemeClr>
            </a:lnRef>
            <a:fillRef idx="3">
              <a:schemeClr val="accent5">
                <a:hueOff val="-7353345"/>
                <a:satOff val="-10228"/>
                <a:lumOff val="-3922"/>
                <a:alphaOff val="0"/>
              </a:schemeClr>
            </a:fillRef>
            <a:effectRef idx="3">
              <a:schemeClr val="accent5">
                <a:hueOff val="-7353345"/>
                <a:satOff val="-10228"/>
                <a:lumOff val="-3922"/>
                <a:alphaOff val="0"/>
              </a:schemeClr>
            </a:effectRef>
            <a:fontRef idx="minor">
              <a:schemeClr val="lt1"/>
            </a:fontRef>
          </p:style>
          <p:txBody>
            <a:bodyPr spcFirstLastPara="0" vert="horz" wrap="square" lIns="8891" tIns="451730" rIns="8890" bIns="451728" numCol="1" spcCol="1270" anchor="ctr" anchorCtr="0">
              <a:noAutofit/>
            </a:bodyPr>
            <a:lstStyle/>
            <a:p>
              <a:pPr algn="ctr" defTabSz="622300">
                <a:lnSpc>
                  <a:spcPct val="90000"/>
                </a:lnSpc>
                <a:spcBef>
                  <a:spcPct val="0"/>
                </a:spcBef>
                <a:spcAft>
                  <a:spcPct val="35000"/>
                </a:spcAft>
              </a:pPr>
              <a:r>
                <a:rPr lang="es-ES" b="1" dirty="0" err="1"/>
                <a:t>Generation</a:t>
              </a:r>
              <a:endParaRPr lang="en-GB" b="1" dirty="0"/>
            </a:p>
          </p:txBody>
        </p:sp>
        <p:sp>
          <p:nvSpPr>
            <p:cNvPr id="13" name="12 Forma libre"/>
            <p:cNvSpPr/>
            <p:nvPr/>
          </p:nvSpPr>
          <p:spPr>
            <a:xfrm>
              <a:off x="993181" y="3121178"/>
              <a:ext cx="4730947" cy="822416"/>
            </a:xfrm>
            <a:custGeom>
              <a:avLst/>
              <a:gdLst>
                <a:gd name="connsiteX0" fmla="*/ 137072 w 822415"/>
                <a:gd name="connsiteY0" fmla="*/ 0 h 4730946"/>
                <a:gd name="connsiteX1" fmla="*/ 685343 w 822415"/>
                <a:gd name="connsiteY1" fmla="*/ 0 h 4730946"/>
                <a:gd name="connsiteX2" fmla="*/ 822415 w 822415"/>
                <a:gd name="connsiteY2" fmla="*/ 137072 h 4730946"/>
                <a:gd name="connsiteX3" fmla="*/ 822415 w 822415"/>
                <a:gd name="connsiteY3" fmla="*/ 4730946 h 4730946"/>
                <a:gd name="connsiteX4" fmla="*/ 822415 w 822415"/>
                <a:gd name="connsiteY4" fmla="*/ 4730946 h 4730946"/>
                <a:gd name="connsiteX5" fmla="*/ 0 w 822415"/>
                <a:gd name="connsiteY5" fmla="*/ 4730946 h 4730946"/>
                <a:gd name="connsiteX6" fmla="*/ 0 w 822415"/>
                <a:gd name="connsiteY6" fmla="*/ 4730946 h 4730946"/>
                <a:gd name="connsiteX7" fmla="*/ 0 w 822415"/>
                <a:gd name="connsiteY7" fmla="*/ 137072 h 4730946"/>
                <a:gd name="connsiteX8" fmla="*/ 137072 w 822415"/>
                <a:gd name="connsiteY8" fmla="*/ 0 h 473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415" h="4730946">
                  <a:moveTo>
                    <a:pt x="822415" y="788509"/>
                  </a:moveTo>
                  <a:lnTo>
                    <a:pt x="822415" y="3942437"/>
                  </a:lnTo>
                  <a:cubicBezTo>
                    <a:pt x="822415" y="4377918"/>
                    <a:pt x="811747" y="4730943"/>
                    <a:pt x="798587" y="4730943"/>
                  </a:cubicBezTo>
                  <a:lnTo>
                    <a:pt x="0" y="4730943"/>
                  </a:lnTo>
                  <a:lnTo>
                    <a:pt x="0" y="4730943"/>
                  </a:lnTo>
                  <a:lnTo>
                    <a:pt x="0" y="3"/>
                  </a:lnTo>
                  <a:lnTo>
                    <a:pt x="0" y="3"/>
                  </a:lnTo>
                  <a:lnTo>
                    <a:pt x="798587" y="3"/>
                  </a:lnTo>
                  <a:cubicBezTo>
                    <a:pt x="811747" y="3"/>
                    <a:pt x="822415" y="353028"/>
                    <a:pt x="822415" y="788509"/>
                  </a:cubicBezTo>
                  <a:close/>
                </a:path>
              </a:pathLst>
            </a:custGeom>
          </p:spPr>
          <p:style>
            <a:lnRef idx="1">
              <a:schemeClr val="accent5">
                <a:hueOff val="-7353345"/>
                <a:satOff val="-10228"/>
                <a:lumOff val="-3922"/>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5" tIns="50943" rIns="50942" bIns="50942" numCol="1" spcCol="1270" anchor="ctr" anchorCtr="0">
              <a:noAutofit/>
            </a:bodyPr>
            <a:lstStyle/>
            <a:p>
              <a:pPr marL="88900" lvl="1" defTabSz="755650">
                <a:lnSpc>
                  <a:spcPct val="90000"/>
                </a:lnSpc>
                <a:spcBef>
                  <a:spcPct val="0"/>
                </a:spcBef>
                <a:spcAft>
                  <a:spcPct val="15000"/>
                </a:spcAft>
              </a:pPr>
              <a:r>
                <a:rPr lang="en-US" sz="2000" dirty="0"/>
                <a:t>The PEMWE’s stack is </a:t>
              </a:r>
              <a:r>
                <a:rPr lang="en-US" sz="2000" b="1" u="sng" dirty="0"/>
                <a:t>generating hydrogen</a:t>
              </a:r>
              <a:r>
                <a:rPr lang="en-US" sz="2000" dirty="0"/>
                <a:t>, being the BOP consumptions also covered.</a:t>
              </a:r>
              <a:endParaRPr lang="en-GB" sz="2000" dirty="0"/>
            </a:p>
          </p:txBody>
        </p:sp>
      </p:grpSp>
      <p:pic>
        <p:nvPicPr>
          <p:cNvPr id="3074" name="Picture 2" descr="Resultado de imagen de inycom">
            <a:extLst>
              <a:ext uri="{FF2B5EF4-FFF2-40B4-BE49-F238E27FC236}">
                <a16:creationId xmlns:a16="http://schemas.microsoft.com/office/drawing/2014/main" xmlns="" id="{48E5E793-CF5D-4232-A6B0-879B6B34F2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9448" y="1131505"/>
            <a:ext cx="2833104" cy="807536"/>
          </a:xfrm>
          <a:prstGeom prst="rect">
            <a:avLst/>
          </a:prstGeom>
          <a:noFill/>
          <a:extLst>
            <a:ext uri="{909E8E84-426E-40DD-AFC4-6F175D3DCCD1}">
              <a14:hiddenFill xmlns:a14="http://schemas.microsoft.com/office/drawing/2010/main">
                <a:solidFill>
                  <a:srgbClr val="FFFFFF"/>
                </a:solidFill>
              </a14:hiddenFill>
            </a:ext>
          </a:extLst>
        </p:spPr>
      </p:pic>
      <p:sp>
        <p:nvSpPr>
          <p:cNvPr id="16" name="1 Título">
            <a:extLst>
              <a:ext uri="{FF2B5EF4-FFF2-40B4-BE49-F238E27FC236}">
                <a16:creationId xmlns:a16="http://schemas.microsoft.com/office/drawing/2014/main" xmlns="" id="{D69F2700-4D03-4254-BD1B-AA46820BDA97}"/>
              </a:ext>
            </a:extLst>
          </p:cNvPr>
          <p:cNvSpPr>
            <a:spLocks noGrp="1"/>
          </p:cNvSpPr>
          <p:nvPr>
            <p:ph type="ctrTitle"/>
          </p:nvPr>
        </p:nvSpPr>
        <p:spPr>
          <a:xfrm>
            <a:off x="3539716" y="159397"/>
            <a:ext cx="5112568" cy="648072"/>
          </a:xfrm>
        </p:spPr>
        <p:txBody>
          <a:bodyPr>
            <a:normAutofit fontScale="90000"/>
          </a:bodyPr>
          <a:lstStyle/>
          <a:p>
            <a:r>
              <a:rPr lang="es-ES_tradnl" sz="3000" b="1" dirty="0"/>
              <a:t>COMMUNICATION AND CONTROL</a:t>
            </a:r>
            <a:endParaRPr lang="es-ES" sz="3000" b="1" dirty="0"/>
          </a:p>
        </p:txBody>
      </p:sp>
    </p:spTree>
    <p:extLst>
      <p:ext uri="{BB962C8B-B14F-4D97-AF65-F5344CB8AC3E}">
        <p14:creationId xmlns:p14="http://schemas.microsoft.com/office/powerpoint/2010/main" val="33823052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784450" y="188640"/>
            <a:ext cx="5479902" cy="648072"/>
          </a:xfrm>
        </p:spPr>
        <p:txBody>
          <a:bodyPr>
            <a:normAutofit/>
          </a:bodyPr>
          <a:lstStyle/>
          <a:p>
            <a:r>
              <a:rPr lang="es-ES_tradnl" sz="3000" b="1" dirty="0" smtClean="0"/>
              <a:t>CURRENT STATUS</a:t>
            </a:r>
            <a:endParaRPr lang="es-ES" sz="3000" b="1" dirty="0"/>
          </a:p>
        </p:txBody>
      </p:sp>
      <p:sp>
        <p:nvSpPr>
          <p:cNvPr id="3" name="Rectángulo 2">
            <a:extLst>
              <a:ext uri="{FF2B5EF4-FFF2-40B4-BE49-F238E27FC236}">
                <a16:creationId xmlns:a16="http://schemas.microsoft.com/office/drawing/2014/main" xmlns="" id="{42A238BB-4096-4A4B-9094-6C62EB9264AC}"/>
              </a:ext>
            </a:extLst>
          </p:cNvPr>
          <p:cNvSpPr/>
          <p:nvPr/>
        </p:nvSpPr>
        <p:spPr>
          <a:xfrm>
            <a:off x="1127448" y="1052736"/>
            <a:ext cx="9854893" cy="3662541"/>
          </a:xfrm>
          <a:prstGeom prst="rect">
            <a:avLst/>
          </a:prstGeom>
        </p:spPr>
        <p:txBody>
          <a:bodyPr wrap="square">
            <a:spAutoFit/>
          </a:bodyPr>
          <a:lstStyle/>
          <a:p>
            <a:pPr marL="285750" indent="-285750" algn="just">
              <a:spcBef>
                <a:spcPts val="600"/>
              </a:spcBef>
              <a:spcAft>
                <a:spcPts val="600"/>
              </a:spcAft>
              <a:buFont typeface="Wingdings" panose="05000000000000000000" pitchFamily="2" charset="2"/>
              <a:buChar char="ü"/>
            </a:pPr>
            <a:r>
              <a:rPr lang="en-US" sz="2400" dirty="0" smtClean="0">
                <a:solidFill>
                  <a:srgbClr val="000000"/>
                </a:solidFill>
              </a:rPr>
              <a:t>Integration of the components and commissioning </a:t>
            </a:r>
            <a:r>
              <a:rPr lang="en-US" sz="2400" dirty="0" smtClean="0">
                <a:solidFill>
                  <a:srgbClr val="000000"/>
                </a:solidFill>
              </a:rPr>
              <a:t>is taking more </a:t>
            </a:r>
            <a:r>
              <a:rPr lang="en-US" sz="2400" dirty="0" smtClean="0">
                <a:solidFill>
                  <a:srgbClr val="000000"/>
                </a:solidFill>
              </a:rPr>
              <a:t>time than expected -&gt; current </a:t>
            </a:r>
            <a:r>
              <a:rPr lang="en-US" sz="2400" b="1" dirty="0" smtClean="0">
                <a:solidFill>
                  <a:srgbClr val="0070C0"/>
                </a:solidFill>
              </a:rPr>
              <a:t>delay</a:t>
            </a:r>
            <a:r>
              <a:rPr lang="en-US" sz="2400" dirty="0" smtClean="0">
                <a:solidFill>
                  <a:srgbClr val="0070C0"/>
                </a:solidFill>
              </a:rPr>
              <a:t> </a:t>
            </a:r>
            <a:r>
              <a:rPr lang="en-US" sz="2400" dirty="0" smtClean="0">
                <a:solidFill>
                  <a:srgbClr val="000000"/>
                </a:solidFill>
              </a:rPr>
              <a:t>of 6 months. </a:t>
            </a:r>
            <a:endParaRPr lang="en-US" sz="2400" dirty="0">
              <a:solidFill>
                <a:srgbClr val="000000"/>
              </a:solidFill>
            </a:endParaRPr>
          </a:p>
          <a:p>
            <a:pPr marL="285750" indent="-285750" algn="just">
              <a:spcBef>
                <a:spcPts val="600"/>
              </a:spcBef>
              <a:spcAft>
                <a:spcPts val="600"/>
              </a:spcAft>
              <a:buFont typeface="Wingdings" panose="05000000000000000000" pitchFamily="2" charset="2"/>
              <a:buChar char="ü"/>
            </a:pPr>
            <a:r>
              <a:rPr lang="en-US" sz="2400" dirty="0" smtClean="0">
                <a:solidFill>
                  <a:srgbClr val="000000"/>
                </a:solidFill>
              </a:rPr>
              <a:t>Successful tests last week -&gt; demo period to start in </a:t>
            </a:r>
            <a:r>
              <a:rPr lang="en-US" sz="2400" b="1" dirty="0" smtClean="0">
                <a:solidFill>
                  <a:srgbClr val="0070C0"/>
                </a:solidFill>
              </a:rPr>
              <a:t>March</a:t>
            </a:r>
            <a:r>
              <a:rPr lang="en-US" sz="2400" dirty="0" smtClean="0">
                <a:solidFill>
                  <a:srgbClr val="000000"/>
                </a:solidFill>
              </a:rPr>
              <a:t> 19 (</a:t>
            </a:r>
            <a:r>
              <a:rPr lang="en-US" sz="2400" i="1" dirty="0" smtClean="0">
                <a:solidFill>
                  <a:srgbClr val="000000"/>
                </a:solidFill>
              </a:rPr>
              <a:t>permits obtained, official documentation in elaboration</a:t>
            </a:r>
            <a:r>
              <a:rPr lang="en-US" sz="2400" dirty="0" smtClean="0">
                <a:solidFill>
                  <a:srgbClr val="000000"/>
                </a:solidFill>
              </a:rPr>
              <a:t>)</a:t>
            </a:r>
          </a:p>
          <a:p>
            <a:pPr marL="285750" indent="-285750" algn="just">
              <a:spcBef>
                <a:spcPts val="600"/>
              </a:spcBef>
              <a:spcAft>
                <a:spcPts val="600"/>
              </a:spcAft>
              <a:buFont typeface="Wingdings" panose="05000000000000000000" pitchFamily="2" charset="2"/>
              <a:buChar char="ü"/>
            </a:pPr>
            <a:r>
              <a:rPr lang="en-US" sz="2400" dirty="0" smtClean="0">
                <a:solidFill>
                  <a:srgbClr val="000000"/>
                </a:solidFill>
              </a:rPr>
              <a:t>Project ends in March -&gt; an </a:t>
            </a:r>
            <a:r>
              <a:rPr lang="en-US" sz="2400" b="1" dirty="0" smtClean="0">
                <a:solidFill>
                  <a:srgbClr val="0070C0"/>
                </a:solidFill>
              </a:rPr>
              <a:t>extension</a:t>
            </a:r>
            <a:r>
              <a:rPr lang="en-US" sz="2400" dirty="0" smtClean="0">
                <a:solidFill>
                  <a:srgbClr val="000000"/>
                </a:solidFill>
              </a:rPr>
              <a:t>  has been requested</a:t>
            </a:r>
            <a:endParaRPr lang="en-US" sz="2400" dirty="0">
              <a:solidFill>
                <a:srgbClr val="000000"/>
              </a:solidFill>
            </a:endParaRPr>
          </a:p>
          <a:p>
            <a:pPr marL="285750" indent="-285750" algn="just">
              <a:spcBef>
                <a:spcPts val="600"/>
              </a:spcBef>
              <a:spcAft>
                <a:spcPts val="600"/>
              </a:spcAft>
              <a:buFont typeface="Wingdings" panose="05000000000000000000" pitchFamily="2" charset="2"/>
              <a:buChar char="ü"/>
            </a:pPr>
            <a:r>
              <a:rPr lang="en-US" sz="2400" dirty="0" smtClean="0">
                <a:solidFill>
                  <a:srgbClr val="000000"/>
                </a:solidFill>
              </a:rPr>
              <a:t>Other </a:t>
            </a:r>
            <a:r>
              <a:rPr lang="en-US" sz="2400" b="1" dirty="0" smtClean="0">
                <a:solidFill>
                  <a:srgbClr val="0070C0"/>
                </a:solidFill>
              </a:rPr>
              <a:t>on-going activities</a:t>
            </a:r>
            <a:r>
              <a:rPr lang="en-US" sz="2400" dirty="0" smtClean="0">
                <a:solidFill>
                  <a:srgbClr val="000000"/>
                </a:solidFill>
              </a:rPr>
              <a:t>: LCA, cost analysis, recommendations to overcome regulatory barriers, exploitation plan, … </a:t>
            </a:r>
          </a:p>
          <a:p>
            <a:pPr marL="285750" indent="-285750" algn="just">
              <a:spcBef>
                <a:spcPts val="600"/>
              </a:spcBef>
              <a:spcAft>
                <a:spcPts val="600"/>
              </a:spcAft>
              <a:buFont typeface="Wingdings" panose="05000000000000000000" pitchFamily="2" charset="2"/>
              <a:buChar char="ü"/>
            </a:pPr>
            <a:r>
              <a:rPr lang="en-US" sz="2400" b="1" dirty="0" smtClean="0">
                <a:solidFill>
                  <a:srgbClr val="0070C0"/>
                </a:solidFill>
              </a:rPr>
              <a:t>Business cases</a:t>
            </a:r>
            <a:r>
              <a:rPr lang="en-US" sz="2400" dirty="0" smtClean="0">
                <a:solidFill>
                  <a:srgbClr val="000000"/>
                </a:solidFill>
              </a:rPr>
              <a:t> assessed (CEA): re-electrification, grid injection, mobility</a:t>
            </a:r>
            <a:endParaRPr lang="en-US" sz="2400" dirty="0">
              <a:solidFill>
                <a:srgbClr val="000000"/>
              </a:solidFill>
            </a:endParaRPr>
          </a:p>
        </p:txBody>
      </p:sp>
      <p:pic>
        <p:nvPicPr>
          <p:cNvPr id="4" name="Picture 2" descr="https://www.atena-h2020.eu/wp-content/uploads/2016/06/Gas-Grid.png">
            <a:extLst>
              <a:ext uri="{FF2B5EF4-FFF2-40B4-BE49-F238E27FC236}">
                <a16:creationId xmlns:a16="http://schemas.microsoft.com/office/drawing/2014/main" xmlns="" id="{81173F17-1F3A-4465-87A4-64841C8A2AB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15880" y="4797152"/>
            <a:ext cx="2424968" cy="178475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16" r="16176" b="9995"/>
          <a:stretch/>
        </p:blipFill>
        <p:spPr bwMode="auto">
          <a:xfrm>
            <a:off x="8472264" y="4797152"/>
            <a:ext cx="2520280" cy="1795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3472" y="4830266"/>
            <a:ext cx="2657812" cy="1767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200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50"/>
                                        </p:tgtEl>
                                        <p:attrNameLst>
                                          <p:attrName>style.visibility</p:attrName>
                                        </p:attrNameLst>
                                      </p:cBhvr>
                                      <p:to>
                                        <p:strVal val="visible"/>
                                      </p:to>
                                    </p:set>
                                    <p:anim calcmode="lin" valueType="num">
                                      <p:cBhvr additive="base">
                                        <p:cTn id="37" dur="500" fill="hold"/>
                                        <p:tgtEl>
                                          <p:spTgt spid="2050"/>
                                        </p:tgtEl>
                                        <p:attrNameLst>
                                          <p:attrName>ppt_x</p:attrName>
                                        </p:attrNameLst>
                                      </p:cBhvr>
                                      <p:tavLst>
                                        <p:tav tm="0">
                                          <p:val>
                                            <p:strVal val="#ppt_x"/>
                                          </p:val>
                                        </p:tav>
                                        <p:tav tm="100000">
                                          <p:val>
                                            <p:strVal val="#ppt_x"/>
                                          </p:val>
                                        </p:tav>
                                      </p:tavLst>
                                    </p:anim>
                                    <p:anim calcmode="lin" valueType="num">
                                      <p:cBhvr additive="base">
                                        <p:cTn id="3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079776" y="188640"/>
            <a:ext cx="3888432" cy="648072"/>
          </a:xfrm>
        </p:spPr>
        <p:txBody>
          <a:bodyPr>
            <a:normAutofit/>
          </a:bodyPr>
          <a:lstStyle/>
          <a:p>
            <a:r>
              <a:rPr lang="es-ES_tradnl" sz="3000" b="1" dirty="0"/>
              <a:t>FINAL MESSAGES</a:t>
            </a:r>
            <a:endParaRPr lang="es-ES" sz="3000" b="1" dirty="0"/>
          </a:p>
        </p:txBody>
      </p:sp>
      <p:sp>
        <p:nvSpPr>
          <p:cNvPr id="4" name="3 Rectángulo redondeado"/>
          <p:cNvSpPr/>
          <p:nvPr/>
        </p:nvSpPr>
        <p:spPr>
          <a:xfrm>
            <a:off x="839416" y="2420888"/>
            <a:ext cx="4464496" cy="2664296"/>
          </a:xfrm>
          <a:prstGeom prst="roundRect">
            <a:avLst>
              <a:gd name="adj" fmla="val 7223"/>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spcAft>
                <a:spcPts val="1200"/>
              </a:spcAft>
            </a:pPr>
            <a:r>
              <a:rPr lang="en-US" sz="3200" b="1" dirty="0">
                <a:solidFill>
                  <a:srgbClr val="000000"/>
                </a:solidFill>
              </a:rPr>
              <a:t>High System Efficiency</a:t>
            </a:r>
            <a:endParaRPr lang="en-US" sz="3200" dirty="0">
              <a:solidFill>
                <a:srgbClr val="000000"/>
              </a:solidFill>
            </a:endParaRPr>
          </a:p>
          <a:p>
            <a:pPr algn="ctr">
              <a:spcBef>
                <a:spcPts val="1200"/>
              </a:spcBef>
              <a:spcAft>
                <a:spcPts val="1200"/>
              </a:spcAft>
            </a:pPr>
            <a:r>
              <a:rPr lang="en-US" sz="3200" dirty="0">
                <a:solidFill>
                  <a:srgbClr val="000000"/>
                </a:solidFill>
              </a:rPr>
              <a:t>through </a:t>
            </a:r>
            <a:r>
              <a:rPr lang="en-US" sz="3200" u="sng" dirty="0">
                <a:solidFill>
                  <a:srgbClr val="000000"/>
                </a:solidFill>
              </a:rPr>
              <a:t>improved PEMWE </a:t>
            </a:r>
            <a:r>
              <a:rPr lang="en-US" sz="3200" dirty="0">
                <a:solidFill>
                  <a:srgbClr val="000000"/>
                </a:solidFill>
              </a:rPr>
              <a:t>and </a:t>
            </a:r>
            <a:r>
              <a:rPr lang="en-US" sz="3200" u="sng" dirty="0">
                <a:solidFill>
                  <a:srgbClr val="000000"/>
                </a:solidFill>
              </a:rPr>
              <a:t>direct DC/DC</a:t>
            </a:r>
          </a:p>
        </p:txBody>
      </p:sp>
      <p:sp>
        <p:nvSpPr>
          <p:cNvPr id="10" name="9 Rectángulo redondeado"/>
          <p:cNvSpPr/>
          <p:nvPr/>
        </p:nvSpPr>
        <p:spPr>
          <a:xfrm>
            <a:off x="6744072" y="2389076"/>
            <a:ext cx="4487483" cy="2708684"/>
          </a:xfrm>
          <a:prstGeom prst="roundRect">
            <a:avLst>
              <a:gd name="adj" fmla="val 7223"/>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spcAft>
                <a:spcPts val="1200"/>
              </a:spcAft>
            </a:pPr>
            <a:r>
              <a:rPr lang="en-US" sz="3200" b="1" dirty="0">
                <a:solidFill>
                  <a:srgbClr val="000000"/>
                </a:solidFill>
              </a:rPr>
              <a:t>Reliable</a:t>
            </a:r>
            <a:endParaRPr lang="en-US" sz="3200" dirty="0">
              <a:solidFill>
                <a:srgbClr val="000000"/>
              </a:solidFill>
            </a:endParaRPr>
          </a:p>
          <a:p>
            <a:pPr algn="ctr">
              <a:spcBef>
                <a:spcPts val="1200"/>
              </a:spcBef>
              <a:spcAft>
                <a:spcPts val="1200"/>
              </a:spcAft>
            </a:pPr>
            <a:r>
              <a:rPr lang="en-US" sz="3200" u="sng" dirty="0">
                <a:solidFill>
                  <a:srgbClr val="000000"/>
                </a:solidFill>
              </a:rPr>
              <a:t>Hybrid Storage System </a:t>
            </a:r>
            <a:r>
              <a:rPr lang="en-US" sz="3200" dirty="0">
                <a:solidFill>
                  <a:srgbClr val="000000"/>
                </a:solidFill>
              </a:rPr>
              <a:t>with enhanced autonomy</a:t>
            </a:r>
          </a:p>
        </p:txBody>
      </p:sp>
      <p:sp>
        <p:nvSpPr>
          <p:cNvPr id="5" name="AutoShape 2" descr="Resultado de imagen de emoticono pulgar"/>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6" name="AutoShape 5" descr="Resultado de imagen de emoticono pulgar png"/>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 name="AutoShape 9" descr="Resultado de imagen de emoticono pulgar png"/>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 name="AutoShape 12" descr="Resultado de imagen de emoticono pulgar png"/>
          <p:cNvSpPr>
            <a:spLocks noChangeAspect="1" noChangeArrowheads="1"/>
          </p:cNvSpPr>
          <p:nvPr/>
        </p:nvSpPr>
        <p:spPr bwMode="auto">
          <a:xfrm>
            <a:off x="2136775"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1606908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1524001" y="6697346"/>
            <a:ext cx="4264819" cy="16065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11" name="Rectángulo 10"/>
          <p:cNvSpPr/>
          <p:nvPr/>
        </p:nvSpPr>
        <p:spPr>
          <a:xfrm>
            <a:off x="5706476" y="6697346"/>
            <a:ext cx="1159760" cy="16065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12" name="Rectángulo 11"/>
          <p:cNvSpPr/>
          <p:nvPr/>
        </p:nvSpPr>
        <p:spPr>
          <a:xfrm>
            <a:off x="6783892" y="6697346"/>
            <a:ext cx="3884108" cy="160655"/>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pic>
        <p:nvPicPr>
          <p:cNvPr id="16" name="Picture 2" descr="Z:\16_03_BIG-HIT\Proyecto\Difusión\Imágenes\Logos\EU JPEG logo-ce-horizontal-en-quadri-h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80458" y="1402619"/>
            <a:ext cx="3408295" cy="89424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Z:\16_03_BIG-HIT\Proyecto\Difusión\Imágenes\Logos\FCH logo Quadri (ID 129814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8820" y="1097740"/>
            <a:ext cx="1518659" cy="1518659"/>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n 14">
            <a:extLst>
              <a:ext uri="{FF2B5EF4-FFF2-40B4-BE49-F238E27FC236}">
                <a16:creationId xmlns:a16="http://schemas.microsoft.com/office/drawing/2014/main" xmlns="" id="{FF8E1F3C-10EA-448F-8A53-BA0C3C6F60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4836" y="1040062"/>
            <a:ext cx="3238722" cy="1619362"/>
          </a:xfrm>
          <a:prstGeom prst="rect">
            <a:avLst/>
          </a:prstGeom>
        </p:spPr>
      </p:pic>
      <p:sp>
        <p:nvSpPr>
          <p:cNvPr id="18" name="1 Rectángulo">
            <a:extLst>
              <a:ext uri="{FF2B5EF4-FFF2-40B4-BE49-F238E27FC236}">
                <a16:creationId xmlns:a16="http://schemas.microsoft.com/office/drawing/2014/main" xmlns="" id="{EC4D7F49-42DF-4C1B-A0D2-4A3CE356D951}"/>
              </a:ext>
            </a:extLst>
          </p:cNvPr>
          <p:cNvSpPr/>
          <p:nvPr/>
        </p:nvSpPr>
        <p:spPr>
          <a:xfrm>
            <a:off x="8393723" y="5517232"/>
            <a:ext cx="3767378" cy="1077218"/>
          </a:xfrm>
          <a:prstGeom prst="rect">
            <a:avLst/>
          </a:prstGeom>
        </p:spPr>
        <p:txBody>
          <a:bodyPr wrap="none">
            <a:spAutoFit/>
          </a:bodyPr>
          <a:lstStyle/>
          <a:p>
            <a:pPr>
              <a:spcBef>
                <a:spcPts val="600"/>
              </a:spcBef>
            </a:pPr>
            <a:r>
              <a:rPr lang="es-ES" b="1" dirty="0">
                <a:solidFill>
                  <a:schemeClr val="tx2">
                    <a:lumMod val="75000"/>
                  </a:schemeClr>
                </a:solidFill>
                <a:latin typeface="Montserrat Medium" panose="00000600000000000000" pitchFamily="50" charset="0"/>
              </a:rPr>
              <a:t>Pedro Casero</a:t>
            </a:r>
          </a:p>
          <a:p>
            <a:pPr>
              <a:spcBef>
                <a:spcPts val="600"/>
              </a:spcBef>
            </a:pPr>
            <a:r>
              <a:rPr lang="es-ES" i="1" dirty="0">
                <a:solidFill>
                  <a:schemeClr val="tx2">
                    <a:lumMod val="75000"/>
                  </a:schemeClr>
                </a:solidFill>
                <a:latin typeface="Montserrat Medium" panose="00000600000000000000" pitchFamily="50" charset="0"/>
              </a:rPr>
              <a:t>Project </a:t>
            </a:r>
            <a:r>
              <a:rPr lang="es-ES" i="1" dirty="0" err="1">
                <a:solidFill>
                  <a:schemeClr val="tx2">
                    <a:lumMod val="75000"/>
                  </a:schemeClr>
                </a:solidFill>
                <a:latin typeface="Montserrat Medium" panose="00000600000000000000" pitchFamily="50" charset="0"/>
              </a:rPr>
              <a:t>Coordinator</a:t>
            </a:r>
            <a:endParaRPr lang="es-ES" i="1" dirty="0">
              <a:solidFill>
                <a:schemeClr val="tx2">
                  <a:lumMod val="75000"/>
                </a:schemeClr>
              </a:solidFill>
              <a:latin typeface="Montserrat Medium" panose="00000600000000000000" pitchFamily="50" charset="0"/>
            </a:endParaRPr>
          </a:p>
          <a:p>
            <a:pPr>
              <a:spcBef>
                <a:spcPts val="600"/>
              </a:spcBef>
            </a:pPr>
            <a:r>
              <a:rPr lang="es-ES" i="1" u="sng" dirty="0">
                <a:solidFill>
                  <a:schemeClr val="tx2">
                    <a:lumMod val="75000"/>
                  </a:schemeClr>
                </a:solidFill>
                <a:latin typeface="Montserrat Medium" panose="00000600000000000000" pitchFamily="50" charset="0"/>
              </a:rPr>
              <a:t>pcasero@hidrogenoaragon.org</a:t>
            </a:r>
            <a:endParaRPr lang="es-ES" i="1" u="sng" dirty="0"/>
          </a:p>
        </p:txBody>
      </p:sp>
      <p:sp>
        <p:nvSpPr>
          <p:cNvPr id="19" name="1 Rectángulo">
            <a:extLst>
              <a:ext uri="{FF2B5EF4-FFF2-40B4-BE49-F238E27FC236}">
                <a16:creationId xmlns:a16="http://schemas.microsoft.com/office/drawing/2014/main" xmlns="" id="{31B38FE5-896B-4311-85E5-804F9B48A60D}"/>
              </a:ext>
            </a:extLst>
          </p:cNvPr>
          <p:cNvSpPr/>
          <p:nvPr/>
        </p:nvSpPr>
        <p:spPr>
          <a:xfrm>
            <a:off x="921760" y="2920295"/>
            <a:ext cx="10729192" cy="2092881"/>
          </a:xfrm>
          <a:prstGeom prst="rect">
            <a:avLst/>
          </a:prstGeom>
        </p:spPr>
        <p:txBody>
          <a:bodyPr wrap="square">
            <a:spAutoFit/>
          </a:bodyPr>
          <a:lstStyle/>
          <a:p>
            <a:pPr algn="just">
              <a:lnSpc>
                <a:spcPct val="150000"/>
              </a:lnSpc>
              <a:spcBef>
                <a:spcPts val="600"/>
              </a:spcBef>
            </a:pPr>
            <a:r>
              <a:rPr lang="en-US" sz="1600" i="1" dirty="0" smtClean="0">
                <a:solidFill>
                  <a:schemeClr val="tx2">
                    <a:lumMod val="75000"/>
                  </a:schemeClr>
                </a:solidFill>
                <a:latin typeface="Montserrat Medium" panose="00000600000000000000" pitchFamily="50" charset="0"/>
              </a:rPr>
              <a:t>This </a:t>
            </a:r>
            <a:r>
              <a:rPr lang="en-US" sz="1600" i="1" dirty="0">
                <a:solidFill>
                  <a:schemeClr val="tx2">
                    <a:lumMod val="75000"/>
                  </a:schemeClr>
                </a:solidFill>
                <a:latin typeface="Montserrat Medium" panose="00000600000000000000" pitchFamily="50" charset="0"/>
              </a:rPr>
              <a:t>project has received funding from the Fuel Cells and Hydrogen 2 Joint </a:t>
            </a:r>
            <a:r>
              <a:rPr lang="en-US" sz="1600" i="1" dirty="0" smtClean="0">
                <a:solidFill>
                  <a:schemeClr val="tx2">
                    <a:lumMod val="75000"/>
                  </a:schemeClr>
                </a:solidFill>
                <a:latin typeface="Montserrat Medium" panose="00000600000000000000" pitchFamily="50" charset="0"/>
              </a:rPr>
              <a:t>Undertaking under </a:t>
            </a:r>
            <a:r>
              <a:rPr lang="en-US" sz="1600" i="1" dirty="0">
                <a:solidFill>
                  <a:schemeClr val="tx2">
                    <a:lumMod val="75000"/>
                  </a:schemeClr>
                </a:solidFill>
                <a:latin typeface="Montserrat Medium" panose="00000600000000000000" pitchFamily="50" charset="0"/>
              </a:rPr>
              <a:t>grant agreement No </a:t>
            </a:r>
            <a:r>
              <a:rPr lang="en-US" sz="1600" i="1" dirty="0" smtClean="0">
                <a:solidFill>
                  <a:schemeClr val="tx2">
                    <a:lumMod val="75000"/>
                  </a:schemeClr>
                </a:solidFill>
                <a:latin typeface="Montserrat Medium" panose="00000600000000000000" pitchFamily="50" charset="0"/>
              </a:rPr>
              <a:t>(700359). This </a:t>
            </a:r>
            <a:r>
              <a:rPr lang="en-US" sz="1600" i="1" dirty="0">
                <a:solidFill>
                  <a:schemeClr val="tx2">
                    <a:lumMod val="75000"/>
                  </a:schemeClr>
                </a:solidFill>
                <a:latin typeface="Montserrat Medium" panose="00000600000000000000" pitchFamily="50" charset="0"/>
              </a:rPr>
              <a:t>Joint Undertaking receives support from the European Union’s Horizon 2020 research </a:t>
            </a:r>
            <a:r>
              <a:rPr lang="en-US" sz="1600" i="1" dirty="0" smtClean="0">
                <a:solidFill>
                  <a:schemeClr val="tx2">
                    <a:lumMod val="75000"/>
                  </a:schemeClr>
                </a:solidFill>
                <a:latin typeface="Montserrat Medium" panose="00000600000000000000" pitchFamily="50" charset="0"/>
              </a:rPr>
              <a:t>and </a:t>
            </a:r>
            <a:r>
              <a:rPr lang="en-US" sz="1600" i="1" dirty="0">
                <a:solidFill>
                  <a:schemeClr val="tx2">
                    <a:lumMod val="75000"/>
                  </a:schemeClr>
                </a:solidFill>
                <a:latin typeface="Montserrat Medium" panose="00000600000000000000" pitchFamily="50" charset="0"/>
              </a:rPr>
              <a:t>innovation </a:t>
            </a:r>
            <a:r>
              <a:rPr lang="en-US" sz="1600" i="1" dirty="0" err="1">
                <a:solidFill>
                  <a:schemeClr val="tx2">
                    <a:lumMod val="75000"/>
                  </a:schemeClr>
                </a:solidFill>
                <a:latin typeface="Montserrat Medium" panose="00000600000000000000" pitchFamily="50" charset="0"/>
              </a:rPr>
              <a:t>programme</a:t>
            </a:r>
            <a:r>
              <a:rPr lang="en-US" sz="1600" i="1" dirty="0">
                <a:solidFill>
                  <a:schemeClr val="tx2">
                    <a:lumMod val="75000"/>
                  </a:schemeClr>
                </a:solidFill>
                <a:latin typeface="Montserrat Medium" panose="00000600000000000000" pitchFamily="50" charset="0"/>
              </a:rPr>
              <a:t>, Hydrogen Europe and Hydrogen Europe research.</a:t>
            </a:r>
            <a:endParaRPr lang="es-ES" sz="1600" i="1" dirty="0" smtClean="0">
              <a:solidFill>
                <a:schemeClr val="tx2">
                  <a:lumMod val="75000"/>
                </a:schemeClr>
              </a:solidFill>
              <a:latin typeface="Montserrat Medium" panose="00000600000000000000" pitchFamily="50" charset="0"/>
            </a:endParaRPr>
          </a:p>
          <a:p>
            <a:pPr algn="just">
              <a:lnSpc>
                <a:spcPct val="150000"/>
              </a:lnSpc>
              <a:spcBef>
                <a:spcPts val="600"/>
              </a:spcBef>
            </a:pPr>
            <a:endParaRPr lang="es-ES" sz="1600" i="1" dirty="0" smtClean="0">
              <a:solidFill>
                <a:schemeClr val="tx2">
                  <a:lumMod val="75000"/>
                </a:schemeClr>
              </a:solidFill>
              <a:latin typeface="Montserrat Medium" panose="00000600000000000000" pitchFamily="50" charset="0"/>
            </a:endParaRPr>
          </a:p>
          <a:p>
            <a:pPr algn="ctr">
              <a:lnSpc>
                <a:spcPct val="150000"/>
              </a:lnSpc>
              <a:spcBef>
                <a:spcPts val="600"/>
              </a:spcBef>
            </a:pPr>
            <a:r>
              <a:rPr lang="es-ES" sz="1600" i="1" dirty="0" err="1" smtClean="0">
                <a:solidFill>
                  <a:schemeClr val="tx2">
                    <a:lumMod val="75000"/>
                  </a:schemeClr>
                </a:solidFill>
                <a:latin typeface="Montserrat Medium" panose="00000600000000000000" pitchFamily="50" charset="0"/>
              </a:rPr>
              <a:t>Many</a:t>
            </a:r>
            <a:r>
              <a:rPr lang="es-ES" sz="1600" i="1" dirty="0" smtClean="0">
                <a:solidFill>
                  <a:schemeClr val="tx2">
                    <a:lumMod val="75000"/>
                  </a:schemeClr>
                </a:solidFill>
                <a:latin typeface="Montserrat Medium" panose="00000600000000000000" pitchFamily="50" charset="0"/>
              </a:rPr>
              <a:t> </a:t>
            </a:r>
            <a:r>
              <a:rPr lang="es-ES" sz="1600" i="1" dirty="0" err="1">
                <a:solidFill>
                  <a:schemeClr val="tx2">
                    <a:lumMod val="75000"/>
                  </a:schemeClr>
                </a:solidFill>
                <a:latin typeface="Montserrat Medium" panose="00000600000000000000" pitchFamily="50" charset="0"/>
              </a:rPr>
              <a:t>tanks</a:t>
            </a:r>
            <a:r>
              <a:rPr lang="es-ES" sz="1600" i="1" dirty="0">
                <a:solidFill>
                  <a:schemeClr val="tx2">
                    <a:lumMod val="75000"/>
                  </a:schemeClr>
                </a:solidFill>
                <a:latin typeface="Montserrat Medium" panose="00000600000000000000" pitchFamily="50" charset="0"/>
              </a:rPr>
              <a:t> </a:t>
            </a:r>
            <a:r>
              <a:rPr lang="es-ES" sz="1600" i="1" dirty="0" err="1">
                <a:solidFill>
                  <a:schemeClr val="tx2">
                    <a:lumMod val="75000"/>
                  </a:schemeClr>
                </a:solidFill>
                <a:latin typeface="Montserrat Medium" panose="00000600000000000000" pitchFamily="50" charset="0"/>
              </a:rPr>
              <a:t>for</a:t>
            </a:r>
            <a:r>
              <a:rPr lang="es-ES" sz="1600" i="1" dirty="0">
                <a:solidFill>
                  <a:schemeClr val="tx2">
                    <a:lumMod val="75000"/>
                  </a:schemeClr>
                </a:solidFill>
                <a:latin typeface="Montserrat Medium" panose="00000600000000000000" pitchFamily="50" charset="0"/>
              </a:rPr>
              <a:t> </a:t>
            </a:r>
            <a:r>
              <a:rPr lang="es-ES" sz="1600" i="1" dirty="0" err="1">
                <a:solidFill>
                  <a:schemeClr val="tx2">
                    <a:lumMod val="75000"/>
                  </a:schemeClr>
                </a:solidFill>
                <a:latin typeface="Montserrat Medium" panose="00000600000000000000" pitchFamily="50" charset="0"/>
              </a:rPr>
              <a:t>your</a:t>
            </a:r>
            <a:r>
              <a:rPr lang="es-ES" sz="1600" i="1" dirty="0">
                <a:solidFill>
                  <a:schemeClr val="tx2">
                    <a:lumMod val="75000"/>
                  </a:schemeClr>
                </a:solidFill>
                <a:latin typeface="Montserrat Medium" panose="00000600000000000000" pitchFamily="50" charset="0"/>
              </a:rPr>
              <a:t> </a:t>
            </a:r>
            <a:r>
              <a:rPr lang="es-ES" sz="1600" i="1" dirty="0" err="1">
                <a:solidFill>
                  <a:schemeClr val="tx2">
                    <a:lumMod val="75000"/>
                  </a:schemeClr>
                </a:solidFill>
                <a:latin typeface="Montserrat Medium" panose="00000600000000000000" pitchFamily="50" charset="0"/>
              </a:rPr>
              <a:t>attention</a:t>
            </a:r>
            <a:r>
              <a:rPr lang="es-ES" sz="1600" i="1" dirty="0">
                <a:solidFill>
                  <a:schemeClr val="tx2">
                    <a:lumMod val="75000"/>
                  </a:schemeClr>
                </a:solidFill>
                <a:latin typeface="Montserrat Medium" panose="00000600000000000000" pitchFamily="50" charset="0"/>
              </a:rPr>
              <a:t>,</a:t>
            </a:r>
          </a:p>
        </p:txBody>
      </p:sp>
    </p:spTree>
    <p:extLst>
      <p:ext uri="{BB962C8B-B14F-4D97-AF65-F5344CB8AC3E}">
        <p14:creationId xmlns:p14="http://schemas.microsoft.com/office/powerpoint/2010/main" val="36506780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1667508" y="984929"/>
            <a:ext cx="8280920" cy="910545"/>
          </a:xfrm>
          <a:prstGeom prst="rect">
            <a:avLst/>
          </a:prstGeom>
        </p:spPr>
        <p:txBody>
          <a:bodyPr/>
          <a:lstStyle/>
          <a:p>
            <a:pPr>
              <a:spcBef>
                <a:spcPct val="0"/>
              </a:spcBef>
              <a:defRPr/>
            </a:pPr>
            <a:r>
              <a:rPr lang="es-ES" sz="4800" dirty="0">
                <a:solidFill>
                  <a:srgbClr val="0077C8"/>
                </a:solidFill>
                <a:latin typeface="Arial Narrow" pitchFamily="34" charset="0"/>
                <a:ea typeface="+mj-ea"/>
                <a:cs typeface="+mj-cs"/>
              </a:rPr>
              <a:t>Fundación Hidrógeno Aragón</a:t>
            </a:r>
          </a:p>
        </p:txBody>
      </p:sp>
      <p:grpSp>
        <p:nvGrpSpPr>
          <p:cNvPr id="3" name="2 Grupo"/>
          <p:cNvGrpSpPr/>
          <p:nvPr/>
        </p:nvGrpSpPr>
        <p:grpSpPr>
          <a:xfrm>
            <a:off x="6302040" y="2147064"/>
            <a:ext cx="4752528" cy="3747749"/>
            <a:chOff x="1727962" y="3191252"/>
            <a:chExt cx="5499185" cy="3107865"/>
          </a:xfrm>
        </p:grpSpPr>
        <p:pic>
          <p:nvPicPr>
            <p:cNvPr id="4" name="Picture 2" descr="http://4.bp.blogspot.com/-7c0y3KZ_YFY/TxjXE0sK0qI/AAAAAAAAAQ8/8vYrBgXfx0I/s1600/startups-funding.jpg"/>
            <p:cNvPicPr>
              <a:picLocks noChangeAspect="1" noChangeArrowheads="1"/>
            </p:cNvPicPr>
            <p:nvPr/>
          </p:nvPicPr>
          <p:blipFill>
            <a:blip r:embed="rId3" cstate="print"/>
            <a:stretch>
              <a:fillRect/>
            </a:stretch>
          </p:blipFill>
          <p:spPr bwMode="auto">
            <a:xfrm>
              <a:off x="1727962" y="3371552"/>
              <a:ext cx="5499184" cy="2749594"/>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16"/>
            <p:cNvSpPr/>
            <p:nvPr/>
          </p:nvSpPr>
          <p:spPr>
            <a:xfrm rot="5400000">
              <a:off x="4411106" y="3483078"/>
              <a:ext cx="132896" cy="5499182"/>
            </a:xfrm>
            <a:prstGeom prst="rect">
              <a:avLst/>
            </a:prstGeom>
            <a:solidFill>
              <a:srgbClr val="70C9E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a:ln w="22225">
                    <a:solidFill>
                      <a:schemeClr val="accent2"/>
                    </a:solidFill>
                    <a:prstDash val="solid"/>
                  </a:ln>
                  <a:solidFill>
                    <a:schemeClr val="accent2">
                      <a:lumMod val="40000"/>
                      <a:lumOff val="60000"/>
                    </a:schemeClr>
                  </a:solidFill>
                </a:rPr>
                <a:t> </a:t>
              </a:r>
            </a:p>
          </p:txBody>
        </p:sp>
        <p:sp>
          <p:nvSpPr>
            <p:cNvPr id="6" name="Rectángulo 17"/>
            <p:cNvSpPr/>
            <p:nvPr/>
          </p:nvSpPr>
          <p:spPr>
            <a:xfrm rot="5400000">
              <a:off x="4411108" y="508108"/>
              <a:ext cx="132895" cy="5499183"/>
            </a:xfrm>
            <a:prstGeom prst="rect">
              <a:avLst/>
            </a:prstGeom>
            <a:solidFill>
              <a:srgbClr val="0A508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a:ln w="22225">
                    <a:solidFill>
                      <a:schemeClr val="accent2"/>
                    </a:solidFill>
                    <a:prstDash val="solid"/>
                  </a:ln>
                  <a:solidFill>
                    <a:schemeClr val="accent2">
                      <a:lumMod val="40000"/>
                      <a:lumOff val="60000"/>
                    </a:schemeClr>
                  </a:solidFill>
                </a:rPr>
                <a:t> </a:t>
              </a:r>
            </a:p>
          </p:txBody>
        </p:sp>
      </p:grpSp>
      <p:sp>
        <p:nvSpPr>
          <p:cNvPr id="9" name="11 Marcador de contenido"/>
          <p:cNvSpPr txBox="1">
            <a:spLocks/>
          </p:cNvSpPr>
          <p:nvPr/>
        </p:nvSpPr>
        <p:spPr>
          <a:xfrm>
            <a:off x="335360" y="2147064"/>
            <a:ext cx="5112569" cy="3722087"/>
          </a:xfrm>
          <a:prstGeom prst="rect">
            <a:avLst/>
          </a:prstGeom>
        </p:spPr>
        <p:txBody>
          <a:bodyPr>
            <a:normAutofit/>
          </a:bodyPr>
          <a:lstStyle/>
          <a:p>
            <a:pPr marL="342900" indent="-342900">
              <a:spcBef>
                <a:spcPct val="20000"/>
              </a:spcBef>
              <a:buFont typeface="Arial" pitchFamily="34" charset="0"/>
              <a:buChar char="•"/>
              <a:defRPr/>
            </a:pPr>
            <a:r>
              <a:rPr lang="en-US" altLang="es-ES" sz="2200" dirty="0">
                <a:cs typeface="Arial" pitchFamily="34" charset="0"/>
              </a:rPr>
              <a:t>It is a </a:t>
            </a:r>
            <a:r>
              <a:rPr lang="en-US" altLang="es-ES" sz="2200" b="1" dirty="0">
                <a:cs typeface="Arial" pitchFamily="34" charset="0"/>
              </a:rPr>
              <a:t>private</a:t>
            </a:r>
            <a:r>
              <a:rPr lang="en-US" altLang="es-ES" sz="2200" dirty="0">
                <a:cs typeface="Arial" pitchFamily="34" charset="0"/>
              </a:rPr>
              <a:t>, </a:t>
            </a:r>
            <a:r>
              <a:rPr lang="en-US" altLang="es-ES" sz="2200" b="1" dirty="0">
                <a:cs typeface="Arial" pitchFamily="34" charset="0"/>
              </a:rPr>
              <a:t>non-profit</a:t>
            </a:r>
            <a:r>
              <a:rPr lang="en-US" altLang="es-ES" sz="2200" dirty="0">
                <a:cs typeface="Arial" pitchFamily="34" charset="0"/>
              </a:rPr>
              <a:t> organization, created to promote the use of hydrogen as an energy vector.</a:t>
            </a:r>
          </a:p>
          <a:p>
            <a:pPr marL="342900" indent="-342900">
              <a:spcBef>
                <a:spcPct val="20000"/>
              </a:spcBef>
              <a:buFont typeface="Arial" pitchFamily="34" charset="0"/>
              <a:buChar char="•"/>
              <a:defRPr/>
            </a:pPr>
            <a:r>
              <a:rPr lang="en-US" altLang="es-ES" sz="2200" dirty="0">
                <a:cs typeface="Arial" pitchFamily="34" charset="0"/>
              </a:rPr>
              <a:t>Promoted by the Government of Aragon it was </a:t>
            </a:r>
            <a:r>
              <a:rPr lang="en-US" altLang="es-ES" sz="2200" b="1" dirty="0">
                <a:cs typeface="Arial" pitchFamily="34" charset="0"/>
              </a:rPr>
              <a:t>founded in 2003 </a:t>
            </a:r>
            <a:r>
              <a:rPr lang="en-US" altLang="es-ES" sz="2200" dirty="0">
                <a:cs typeface="Arial" pitchFamily="34" charset="0"/>
              </a:rPr>
              <a:t>with the support of the administration, industry and the main society actors from different sectors of activity.</a:t>
            </a:r>
          </a:p>
          <a:p>
            <a:pPr marL="342900" indent="-342900">
              <a:spcBef>
                <a:spcPct val="20000"/>
              </a:spcBef>
              <a:buFont typeface="Arial" pitchFamily="34" charset="0"/>
              <a:buChar char="•"/>
              <a:defRPr/>
            </a:pPr>
            <a:r>
              <a:rPr lang="en-US" altLang="es-ES" sz="2200" b="1" dirty="0">
                <a:cs typeface="Arial" pitchFamily="34" charset="0"/>
              </a:rPr>
              <a:t>70 members </a:t>
            </a:r>
            <a:r>
              <a:rPr lang="en-US" altLang="es-ES" sz="2200" dirty="0">
                <a:cs typeface="Arial" pitchFamily="34" charset="0"/>
              </a:rPr>
              <a:t>of key importance for the </a:t>
            </a:r>
            <a:r>
              <a:rPr lang="en-US" altLang="es-ES" sz="2200" dirty="0" err="1">
                <a:cs typeface="Arial" pitchFamily="34" charset="0"/>
              </a:rPr>
              <a:t>Aragonese</a:t>
            </a:r>
            <a:r>
              <a:rPr lang="en-US" altLang="es-ES" sz="2200" dirty="0">
                <a:cs typeface="Arial" pitchFamily="34" charset="0"/>
              </a:rPr>
              <a:t> economy</a:t>
            </a:r>
            <a:endParaRPr lang="es-ES" altLang="es-ES" sz="2200" dirty="0">
              <a:cs typeface="Arial" pitchFamily="34" charset="0"/>
            </a:endParaRPr>
          </a:p>
          <a:p>
            <a:pPr marL="342900" indent="-342900">
              <a:spcBef>
                <a:spcPct val="20000"/>
              </a:spcBef>
              <a:defRPr/>
            </a:pPr>
            <a:endParaRPr lang="es-ES" sz="2000" dirty="0">
              <a:cs typeface="Arial" pitchFamily="34" charset="0"/>
            </a:endParaRPr>
          </a:p>
        </p:txBody>
      </p:sp>
      <p:sp>
        <p:nvSpPr>
          <p:cNvPr id="8" name="Shape 19"/>
          <p:cNvSpPr/>
          <p:nvPr/>
        </p:nvSpPr>
        <p:spPr>
          <a:xfrm>
            <a:off x="0" y="0"/>
            <a:ext cx="12192000" cy="771550"/>
          </a:xfrm>
          <a:prstGeom prst="rect">
            <a:avLst/>
          </a:prstGeom>
          <a:solidFill>
            <a:srgbClr val="0077C8">
              <a:alpha val="73330"/>
            </a:srgbClr>
          </a:solidFill>
          <a:ln>
            <a:noFill/>
          </a:ln>
        </p:spPr>
        <p:txBody>
          <a:bodyPr spcFirstLastPara="1" wrap="square" lIns="91425" tIns="91425" rIns="91425" bIns="91425" anchor="ctr" anchorCtr="0">
            <a:noAutofit/>
          </a:bodyPr>
          <a:lstStyle/>
          <a:p>
            <a:endParaRPr/>
          </a:p>
        </p:txBody>
      </p:sp>
      <p:pic>
        <p:nvPicPr>
          <p:cNvPr id="10" name="9 Imagen" descr="Imagotipo Español Transparente (Logo_español).png"/>
          <p:cNvPicPr>
            <a:picLocks noChangeAspect="1"/>
          </p:cNvPicPr>
          <p:nvPr/>
        </p:nvPicPr>
        <p:blipFill>
          <a:blip r:embed="rId4" cstate="print"/>
          <a:stretch>
            <a:fillRect/>
          </a:stretch>
        </p:blipFill>
        <p:spPr>
          <a:xfrm>
            <a:off x="10344472" y="0"/>
            <a:ext cx="1457379" cy="699542"/>
          </a:xfrm>
          <a:prstGeom prst="rect">
            <a:avLst/>
          </a:prstGeom>
        </p:spPr>
      </p:pic>
    </p:spTree>
    <p:extLst>
      <p:ext uri="{BB962C8B-B14F-4D97-AF65-F5344CB8AC3E}">
        <p14:creationId xmlns:p14="http://schemas.microsoft.com/office/powerpoint/2010/main" val="28759772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63352" y="2104080"/>
            <a:ext cx="5040560" cy="4224469"/>
          </a:xfrm>
        </p:spPr>
        <p:txBody>
          <a:bodyPr>
            <a:noAutofit/>
          </a:bodyPr>
          <a:lstStyle/>
          <a:p>
            <a:pPr algn="just" fontAlgn="base"/>
            <a:r>
              <a:rPr lang="es-ES" sz="2200" b="1" dirty="0" err="1"/>
              <a:t>Main</a:t>
            </a:r>
            <a:r>
              <a:rPr lang="es-ES" sz="2200" b="1" dirty="0"/>
              <a:t> </a:t>
            </a:r>
            <a:r>
              <a:rPr lang="es-ES" sz="2200" b="1" dirty="0" err="1"/>
              <a:t>building</a:t>
            </a:r>
            <a:r>
              <a:rPr lang="es-ES" sz="2200" dirty="0"/>
              <a:t>: 1200 m</a:t>
            </a:r>
            <a:r>
              <a:rPr lang="es-ES" sz="2200" baseline="30000" dirty="0"/>
              <a:t>2</a:t>
            </a:r>
            <a:r>
              <a:rPr lang="es-ES" sz="2200" dirty="0"/>
              <a:t>, </a:t>
            </a:r>
            <a:r>
              <a:rPr lang="es-ES" sz="2200" dirty="0" err="1"/>
              <a:t>with</a:t>
            </a:r>
            <a:r>
              <a:rPr lang="es-ES" sz="2200" dirty="0"/>
              <a:t> </a:t>
            </a:r>
            <a:r>
              <a:rPr lang="es-ES" sz="2200" dirty="0" err="1"/>
              <a:t>offices</a:t>
            </a:r>
            <a:r>
              <a:rPr lang="es-ES" sz="2200" dirty="0"/>
              <a:t>, </a:t>
            </a:r>
            <a:r>
              <a:rPr lang="es-ES" sz="2200" dirty="0" err="1"/>
              <a:t>labs</a:t>
            </a:r>
            <a:r>
              <a:rPr lang="es-ES" sz="2200" dirty="0"/>
              <a:t> and </a:t>
            </a:r>
            <a:r>
              <a:rPr lang="es-ES" sz="2200" dirty="0" err="1"/>
              <a:t>warehouse</a:t>
            </a:r>
            <a:r>
              <a:rPr lang="es-ES" sz="2200" dirty="0"/>
              <a:t>.</a:t>
            </a:r>
          </a:p>
          <a:p>
            <a:pPr algn="just" fontAlgn="base"/>
            <a:r>
              <a:rPr lang="es-ES" sz="2200" b="1" dirty="0" err="1"/>
              <a:t>Integrated</a:t>
            </a:r>
            <a:r>
              <a:rPr lang="es-ES" sz="2200" b="1" dirty="0"/>
              <a:t> in </a:t>
            </a:r>
            <a:r>
              <a:rPr lang="es-ES" sz="2200" dirty="0"/>
              <a:t>t</a:t>
            </a:r>
            <a:r>
              <a:rPr lang="en-US" sz="2200" dirty="0"/>
              <a:t>he ITHER project, which is </a:t>
            </a:r>
            <a:r>
              <a:rPr lang="en-US" sz="2200" b="1" dirty="0"/>
              <a:t>a demonstration project </a:t>
            </a:r>
            <a:r>
              <a:rPr lang="en-US" sz="2200" dirty="0"/>
              <a:t>with a renewable energy infrastructure based on a wind farm 635 kW and a 100 kW photovoltaic system with different technologies linked to a hydrogen production facility compression (up to 350 bar) and dispensing hydrogen.</a:t>
            </a:r>
            <a:endParaRPr lang="es-ES" sz="2200" dirty="0"/>
          </a:p>
          <a:p>
            <a:endParaRPr lang="es-ES" sz="2200" dirty="0"/>
          </a:p>
        </p:txBody>
      </p:sp>
      <p:pic>
        <p:nvPicPr>
          <p:cNvPr id="4" name="Picture 1" descr="X:\Recursos_Humanos\01_Documentación_corporativa\Fotos\fotosFHa\_DSC2346.jpg"/>
          <p:cNvPicPr>
            <a:picLocks noChangeAspect="1" noChangeArrowheads="1"/>
          </p:cNvPicPr>
          <p:nvPr/>
        </p:nvPicPr>
        <p:blipFill>
          <a:blip r:embed="rId3" cstate="print"/>
          <a:stretch>
            <a:fillRect/>
          </a:stretch>
        </p:blipFill>
        <p:spPr bwMode="auto">
          <a:xfrm>
            <a:off x="6070491" y="2324628"/>
            <a:ext cx="5184576" cy="3168353"/>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16"/>
          <p:cNvSpPr/>
          <p:nvPr/>
        </p:nvSpPr>
        <p:spPr>
          <a:xfrm rot="5400000">
            <a:off x="8572669" y="3043465"/>
            <a:ext cx="141529" cy="5184576"/>
          </a:xfrm>
          <a:prstGeom prst="rect">
            <a:avLst/>
          </a:prstGeom>
          <a:solidFill>
            <a:srgbClr val="70C9E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a:ln w="22225">
                  <a:solidFill>
                    <a:schemeClr val="accent2"/>
                  </a:solidFill>
                  <a:prstDash val="solid"/>
                </a:ln>
                <a:solidFill>
                  <a:schemeClr val="accent2">
                    <a:lumMod val="40000"/>
                    <a:lumOff val="60000"/>
                  </a:schemeClr>
                </a:solidFill>
              </a:rPr>
              <a:t> </a:t>
            </a:r>
          </a:p>
        </p:txBody>
      </p:sp>
      <p:sp>
        <p:nvSpPr>
          <p:cNvPr id="6" name="Rectángulo 17"/>
          <p:cNvSpPr/>
          <p:nvPr/>
        </p:nvSpPr>
        <p:spPr>
          <a:xfrm rot="5400000">
            <a:off x="8592013" y="-434439"/>
            <a:ext cx="141533" cy="5184576"/>
          </a:xfrm>
          <a:prstGeom prst="rect">
            <a:avLst/>
          </a:prstGeom>
          <a:solidFill>
            <a:srgbClr val="0A508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a:ln w="22225">
                  <a:solidFill>
                    <a:schemeClr val="accent2"/>
                  </a:solidFill>
                  <a:prstDash val="solid"/>
                </a:ln>
                <a:solidFill>
                  <a:schemeClr val="accent2">
                    <a:lumMod val="40000"/>
                    <a:lumOff val="60000"/>
                  </a:schemeClr>
                </a:solidFill>
              </a:rPr>
              <a:t> </a:t>
            </a:r>
          </a:p>
        </p:txBody>
      </p:sp>
      <p:sp>
        <p:nvSpPr>
          <p:cNvPr id="7" name="Shape 19"/>
          <p:cNvSpPr/>
          <p:nvPr/>
        </p:nvSpPr>
        <p:spPr>
          <a:xfrm>
            <a:off x="0" y="0"/>
            <a:ext cx="12192000" cy="771550"/>
          </a:xfrm>
          <a:prstGeom prst="rect">
            <a:avLst/>
          </a:prstGeom>
          <a:solidFill>
            <a:srgbClr val="0077C8">
              <a:alpha val="73330"/>
            </a:srgbClr>
          </a:solidFill>
          <a:ln>
            <a:noFill/>
          </a:ln>
        </p:spPr>
        <p:txBody>
          <a:bodyPr spcFirstLastPara="1" wrap="square" lIns="91425" tIns="91425" rIns="91425" bIns="91425" anchor="ctr" anchorCtr="0">
            <a:noAutofit/>
          </a:bodyPr>
          <a:lstStyle/>
          <a:p>
            <a:endParaRPr/>
          </a:p>
        </p:txBody>
      </p:sp>
      <p:pic>
        <p:nvPicPr>
          <p:cNvPr id="9" name="9 Imagen" descr="Imagotipo Español Transparente (Logo_español).png">
            <a:extLst>
              <a:ext uri="{FF2B5EF4-FFF2-40B4-BE49-F238E27FC236}">
                <a16:creationId xmlns:a16="http://schemas.microsoft.com/office/drawing/2014/main" xmlns="" id="{9D249660-16DA-4F91-B5B9-308298C8AFD1}"/>
              </a:ext>
            </a:extLst>
          </p:cNvPr>
          <p:cNvPicPr>
            <a:picLocks noChangeAspect="1"/>
          </p:cNvPicPr>
          <p:nvPr/>
        </p:nvPicPr>
        <p:blipFill>
          <a:blip r:embed="rId4" cstate="print"/>
          <a:stretch>
            <a:fillRect/>
          </a:stretch>
        </p:blipFill>
        <p:spPr>
          <a:xfrm>
            <a:off x="10344472" y="0"/>
            <a:ext cx="1457379" cy="699542"/>
          </a:xfrm>
          <a:prstGeom prst="rect">
            <a:avLst/>
          </a:prstGeom>
        </p:spPr>
      </p:pic>
      <p:sp>
        <p:nvSpPr>
          <p:cNvPr id="13" name="1 Título">
            <a:extLst>
              <a:ext uri="{FF2B5EF4-FFF2-40B4-BE49-F238E27FC236}">
                <a16:creationId xmlns:a16="http://schemas.microsoft.com/office/drawing/2014/main" xmlns="" id="{C0D68BA9-7DF5-4211-BF55-C6D520846563}"/>
              </a:ext>
            </a:extLst>
          </p:cNvPr>
          <p:cNvSpPr txBox="1">
            <a:spLocks/>
          </p:cNvSpPr>
          <p:nvPr/>
        </p:nvSpPr>
        <p:spPr>
          <a:xfrm>
            <a:off x="1667508" y="984929"/>
            <a:ext cx="8280920" cy="910545"/>
          </a:xfrm>
          <a:prstGeom prst="rect">
            <a:avLst/>
          </a:prstGeom>
        </p:spPr>
        <p:txBody>
          <a:bodyPr/>
          <a:lstStyle/>
          <a:p>
            <a:pPr>
              <a:spcBef>
                <a:spcPct val="0"/>
              </a:spcBef>
              <a:defRPr/>
            </a:pPr>
            <a:r>
              <a:rPr lang="es-ES" sz="4800" dirty="0" err="1">
                <a:solidFill>
                  <a:srgbClr val="0077C8"/>
                </a:solidFill>
                <a:latin typeface="Arial Narrow" pitchFamily="34" charset="0"/>
                <a:ea typeface="+mj-ea"/>
                <a:cs typeface="+mj-cs"/>
              </a:rPr>
              <a:t>Installations</a:t>
            </a:r>
            <a:endParaRPr lang="es-ES" sz="4800" dirty="0">
              <a:solidFill>
                <a:srgbClr val="0077C8"/>
              </a:solidFill>
              <a:latin typeface="Arial Narrow" pitchFamily="34" charset="0"/>
              <a:ea typeface="+mj-ea"/>
              <a:cs typeface="+mj-cs"/>
            </a:endParaRPr>
          </a:p>
        </p:txBody>
      </p:sp>
    </p:spTree>
    <p:extLst>
      <p:ext uri="{BB962C8B-B14F-4D97-AF65-F5344CB8AC3E}">
        <p14:creationId xmlns:p14="http://schemas.microsoft.com/office/powerpoint/2010/main" val="39404197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89111" y="695894"/>
            <a:ext cx="8229600" cy="1143000"/>
          </a:xfrm>
        </p:spPr>
        <p:txBody>
          <a:bodyPr/>
          <a:lstStyle/>
          <a:p>
            <a:pPr algn="l"/>
            <a:r>
              <a:rPr lang="es-ES" dirty="0" err="1">
                <a:solidFill>
                  <a:srgbClr val="0070C0"/>
                </a:solidFill>
              </a:rPr>
              <a:t>Areas</a:t>
            </a:r>
            <a:r>
              <a:rPr lang="es-ES" dirty="0">
                <a:solidFill>
                  <a:srgbClr val="0070C0"/>
                </a:solidFill>
              </a:rPr>
              <a:t> of </a:t>
            </a:r>
            <a:r>
              <a:rPr lang="es-ES" dirty="0" err="1">
                <a:solidFill>
                  <a:srgbClr val="0070C0"/>
                </a:solidFill>
              </a:rPr>
              <a:t>work</a:t>
            </a:r>
            <a:endParaRPr lang="es-ES" dirty="0">
              <a:solidFill>
                <a:srgbClr val="0070C0"/>
              </a:solidFill>
            </a:endParaRPr>
          </a:p>
        </p:txBody>
      </p:sp>
      <p:sp>
        <p:nvSpPr>
          <p:cNvPr id="29" name="Shape 19"/>
          <p:cNvSpPr/>
          <p:nvPr/>
        </p:nvSpPr>
        <p:spPr>
          <a:xfrm>
            <a:off x="0" y="0"/>
            <a:ext cx="12192000" cy="771550"/>
          </a:xfrm>
          <a:prstGeom prst="rect">
            <a:avLst/>
          </a:prstGeom>
          <a:solidFill>
            <a:srgbClr val="0077C8">
              <a:alpha val="73330"/>
            </a:srgbClr>
          </a:solidFill>
          <a:ln>
            <a:noFill/>
          </a:ln>
        </p:spPr>
        <p:txBody>
          <a:bodyPr spcFirstLastPara="1" wrap="square" lIns="91425" tIns="91425" rIns="91425" bIns="91425" anchor="ctr" anchorCtr="0">
            <a:noAutofit/>
          </a:bodyPr>
          <a:lstStyle/>
          <a:p>
            <a:endParaRPr/>
          </a:p>
        </p:txBody>
      </p:sp>
      <p:grpSp>
        <p:nvGrpSpPr>
          <p:cNvPr id="3" name="2 Grupo"/>
          <p:cNvGrpSpPr/>
          <p:nvPr/>
        </p:nvGrpSpPr>
        <p:grpSpPr>
          <a:xfrm>
            <a:off x="839416" y="2636912"/>
            <a:ext cx="10149575" cy="2448272"/>
            <a:chOff x="839416" y="2492896"/>
            <a:chExt cx="8955507" cy="2160240"/>
          </a:xfrm>
        </p:grpSpPr>
        <p:sp>
          <p:nvSpPr>
            <p:cNvPr id="60" name="Círculo"/>
            <p:cNvSpPr/>
            <p:nvPr/>
          </p:nvSpPr>
          <p:spPr>
            <a:xfrm>
              <a:off x="8195426" y="2492897"/>
              <a:ext cx="1319177" cy="1319177"/>
            </a:xfrm>
            <a:prstGeom prst="ellipse">
              <a:avLst/>
            </a:prstGeom>
            <a:solidFill>
              <a:srgbClr val="3484C9"/>
            </a:solidFill>
            <a:ln w="12700" cap="flat">
              <a:noFill/>
              <a:miter lim="400000"/>
            </a:ln>
            <a:effectLst/>
          </p:spPr>
          <p:txBody>
            <a:bodyPr wrap="square" lIns="0" tIns="0" rIns="0" bIns="0" numCol="1" anchor="ctr">
              <a:noAutofit/>
            </a:bodyPr>
            <a:lstStyle/>
            <a:p>
              <a:endParaRPr/>
            </a:p>
          </p:txBody>
        </p:sp>
        <p:grpSp>
          <p:nvGrpSpPr>
            <p:cNvPr id="61" name="Grupo"/>
            <p:cNvGrpSpPr/>
            <p:nvPr/>
          </p:nvGrpSpPr>
          <p:grpSpPr>
            <a:xfrm>
              <a:off x="839416" y="2492896"/>
              <a:ext cx="8955507" cy="2160240"/>
              <a:chOff x="0" y="0"/>
              <a:chExt cx="11747500" cy="2833722"/>
            </a:xfrm>
          </p:grpSpPr>
          <p:grpSp>
            <p:nvGrpSpPr>
              <p:cNvPr id="62" name="Grupo"/>
              <p:cNvGrpSpPr/>
              <p:nvPr/>
            </p:nvGrpSpPr>
            <p:grpSpPr>
              <a:xfrm>
                <a:off x="6138333" y="0"/>
                <a:ext cx="4838266" cy="2833722"/>
                <a:chOff x="0" y="0"/>
                <a:chExt cx="4838264" cy="2833722"/>
              </a:xfrm>
            </p:grpSpPr>
            <p:grpSp>
              <p:nvGrpSpPr>
                <p:cNvPr id="80" name="Grupo"/>
                <p:cNvGrpSpPr/>
                <p:nvPr/>
              </p:nvGrpSpPr>
              <p:grpSpPr>
                <a:xfrm>
                  <a:off x="404778" y="0"/>
                  <a:ext cx="4433486" cy="1730448"/>
                  <a:chOff x="1" y="0"/>
                  <a:chExt cx="4433483" cy="1730447"/>
                </a:xfrm>
              </p:grpSpPr>
              <p:sp>
                <p:nvSpPr>
                  <p:cNvPr id="82" name="Círculo"/>
                  <p:cNvSpPr/>
                  <p:nvPr/>
                </p:nvSpPr>
                <p:spPr>
                  <a:xfrm>
                    <a:off x="1" y="0"/>
                    <a:ext cx="1730446" cy="1730447"/>
                  </a:xfrm>
                  <a:prstGeom prst="ellipse">
                    <a:avLst/>
                  </a:prstGeom>
                  <a:solidFill>
                    <a:srgbClr val="00B0F0"/>
                  </a:solidFill>
                  <a:ln w="12700" cap="flat">
                    <a:noFill/>
                    <a:miter lim="400000"/>
                  </a:ln>
                  <a:effectLst/>
                </p:spPr>
                <p:txBody>
                  <a:bodyPr wrap="square" lIns="0" tIns="0" rIns="0" bIns="0" numCol="1" anchor="ctr">
                    <a:noAutofit/>
                  </a:bodyPr>
                  <a:lstStyle/>
                  <a:p>
                    <a:endParaRPr/>
                  </a:p>
                </p:txBody>
              </p:sp>
              <p:sp>
                <p:nvSpPr>
                  <p:cNvPr id="83" name="Figura"/>
                  <p:cNvSpPr/>
                  <p:nvPr/>
                </p:nvSpPr>
                <p:spPr>
                  <a:xfrm>
                    <a:off x="3483905" y="368750"/>
                    <a:ext cx="949579" cy="952747"/>
                  </a:xfrm>
                  <a:custGeom>
                    <a:avLst/>
                    <a:gdLst/>
                    <a:ahLst/>
                    <a:cxnLst>
                      <a:cxn ang="0">
                        <a:pos x="wd2" y="hd2"/>
                      </a:cxn>
                      <a:cxn ang="5400000">
                        <a:pos x="wd2" y="hd2"/>
                      </a:cxn>
                      <a:cxn ang="10800000">
                        <a:pos x="wd2" y="hd2"/>
                      </a:cxn>
                      <a:cxn ang="16200000">
                        <a:pos x="wd2" y="hd2"/>
                      </a:cxn>
                    </a:cxnLst>
                    <a:rect l="0" t="0" r="r" b="b"/>
                    <a:pathLst>
                      <a:path w="21600" h="21600" extrusionOk="0">
                        <a:moveTo>
                          <a:pt x="10800" y="7027"/>
                        </a:moveTo>
                        <a:cubicBezTo>
                          <a:pt x="8719" y="7027"/>
                          <a:pt x="7027" y="8719"/>
                          <a:pt x="7027" y="10800"/>
                        </a:cubicBezTo>
                        <a:cubicBezTo>
                          <a:pt x="7027" y="12881"/>
                          <a:pt x="8719" y="14573"/>
                          <a:pt x="10800" y="14573"/>
                        </a:cubicBezTo>
                        <a:cubicBezTo>
                          <a:pt x="12881" y="14573"/>
                          <a:pt x="14573" y="12881"/>
                          <a:pt x="14573" y="10800"/>
                        </a:cubicBezTo>
                        <a:cubicBezTo>
                          <a:pt x="14573" y="8719"/>
                          <a:pt x="12881" y="7027"/>
                          <a:pt x="10800" y="7027"/>
                        </a:cubicBezTo>
                        <a:close/>
                        <a:moveTo>
                          <a:pt x="10800" y="15354"/>
                        </a:moveTo>
                        <a:cubicBezTo>
                          <a:pt x="8289" y="15354"/>
                          <a:pt x="6246" y="13311"/>
                          <a:pt x="6246" y="10800"/>
                        </a:cubicBezTo>
                        <a:cubicBezTo>
                          <a:pt x="6246" y="8289"/>
                          <a:pt x="8289" y="6246"/>
                          <a:pt x="10800" y="6246"/>
                        </a:cubicBezTo>
                        <a:cubicBezTo>
                          <a:pt x="13311" y="6246"/>
                          <a:pt x="15354" y="8289"/>
                          <a:pt x="15354" y="10800"/>
                        </a:cubicBezTo>
                        <a:cubicBezTo>
                          <a:pt x="15354" y="13311"/>
                          <a:pt x="13311" y="15354"/>
                          <a:pt x="10800" y="15354"/>
                        </a:cubicBezTo>
                        <a:close/>
                        <a:moveTo>
                          <a:pt x="6509" y="17483"/>
                        </a:moveTo>
                        <a:lnTo>
                          <a:pt x="6770" y="17637"/>
                        </a:lnTo>
                        <a:cubicBezTo>
                          <a:pt x="7412" y="18017"/>
                          <a:pt x="8101" y="18303"/>
                          <a:pt x="8815" y="18488"/>
                        </a:cubicBezTo>
                        <a:lnTo>
                          <a:pt x="9108" y="18563"/>
                        </a:lnTo>
                        <a:lnTo>
                          <a:pt x="9108" y="20585"/>
                        </a:lnTo>
                        <a:cubicBezTo>
                          <a:pt x="9108" y="20712"/>
                          <a:pt x="9216" y="20819"/>
                          <a:pt x="9343" y="20819"/>
                        </a:cubicBezTo>
                        <a:lnTo>
                          <a:pt x="12257" y="20819"/>
                        </a:lnTo>
                        <a:cubicBezTo>
                          <a:pt x="12384" y="20819"/>
                          <a:pt x="12492" y="20712"/>
                          <a:pt x="12492" y="20585"/>
                        </a:cubicBezTo>
                        <a:lnTo>
                          <a:pt x="12492" y="18563"/>
                        </a:lnTo>
                        <a:lnTo>
                          <a:pt x="12785" y="18488"/>
                        </a:lnTo>
                        <a:cubicBezTo>
                          <a:pt x="13499" y="18303"/>
                          <a:pt x="14188" y="18017"/>
                          <a:pt x="14830" y="17637"/>
                        </a:cubicBezTo>
                        <a:lnTo>
                          <a:pt x="15091" y="17483"/>
                        </a:lnTo>
                        <a:lnTo>
                          <a:pt x="16523" y="18915"/>
                        </a:lnTo>
                        <a:cubicBezTo>
                          <a:pt x="16611" y="19003"/>
                          <a:pt x="16767" y="19002"/>
                          <a:pt x="16854" y="18915"/>
                        </a:cubicBezTo>
                        <a:lnTo>
                          <a:pt x="18915" y="16854"/>
                        </a:lnTo>
                        <a:cubicBezTo>
                          <a:pt x="18959" y="16810"/>
                          <a:pt x="18983" y="16751"/>
                          <a:pt x="18983" y="16688"/>
                        </a:cubicBezTo>
                        <a:cubicBezTo>
                          <a:pt x="18983" y="16625"/>
                          <a:pt x="18959" y="16567"/>
                          <a:pt x="18915" y="16523"/>
                        </a:cubicBezTo>
                        <a:lnTo>
                          <a:pt x="17483" y="15091"/>
                        </a:lnTo>
                        <a:lnTo>
                          <a:pt x="17637" y="14831"/>
                        </a:lnTo>
                        <a:cubicBezTo>
                          <a:pt x="18018" y="14187"/>
                          <a:pt x="18304" y="13498"/>
                          <a:pt x="18488" y="12785"/>
                        </a:cubicBezTo>
                        <a:lnTo>
                          <a:pt x="18563" y="12492"/>
                        </a:lnTo>
                        <a:lnTo>
                          <a:pt x="20585" y="12492"/>
                        </a:lnTo>
                        <a:cubicBezTo>
                          <a:pt x="20712" y="12492"/>
                          <a:pt x="20819" y="12384"/>
                          <a:pt x="20819" y="12258"/>
                        </a:cubicBezTo>
                        <a:lnTo>
                          <a:pt x="20819" y="9343"/>
                        </a:lnTo>
                        <a:cubicBezTo>
                          <a:pt x="20819" y="9216"/>
                          <a:pt x="20712" y="9108"/>
                          <a:pt x="20585" y="9108"/>
                        </a:cubicBezTo>
                        <a:lnTo>
                          <a:pt x="18563" y="9108"/>
                        </a:lnTo>
                        <a:lnTo>
                          <a:pt x="18488" y="8815"/>
                        </a:lnTo>
                        <a:cubicBezTo>
                          <a:pt x="18304" y="8101"/>
                          <a:pt x="18017" y="7413"/>
                          <a:pt x="17637" y="6770"/>
                        </a:cubicBezTo>
                        <a:lnTo>
                          <a:pt x="17483" y="6509"/>
                        </a:lnTo>
                        <a:lnTo>
                          <a:pt x="18915" y="5077"/>
                        </a:lnTo>
                        <a:cubicBezTo>
                          <a:pt x="18959" y="5033"/>
                          <a:pt x="18983" y="4975"/>
                          <a:pt x="18983" y="4912"/>
                        </a:cubicBezTo>
                        <a:cubicBezTo>
                          <a:pt x="18983" y="4849"/>
                          <a:pt x="18959" y="4790"/>
                          <a:pt x="18915" y="4746"/>
                        </a:cubicBezTo>
                        <a:lnTo>
                          <a:pt x="16854" y="2685"/>
                        </a:lnTo>
                        <a:cubicBezTo>
                          <a:pt x="16766" y="2597"/>
                          <a:pt x="16610" y="2597"/>
                          <a:pt x="16523" y="2685"/>
                        </a:cubicBezTo>
                        <a:lnTo>
                          <a:pt x="15091" y="4117"/>
                        </a:lnTo>
                        <a:lnTo>
                          <a:pt x="14830" y="3963"/>
                        </a:lnTo>
                        <a:cubicBezTo>
                          <a:pt x="14186" y="3582"/>
                          <a:pt x="13498" y="3296"/>
                          <a:pt x="12785" y="3113"/>
                        </a:cubicBezTo>
                        <a:lnTo>
                          <a:pt x="12492" y="3038"/>
                        </a:lnTo>
                        <a:lnTo>
                          <a:pt x="12492" y="1015"/>
                        </a:lnTo>
                        <a:cubicBezTo>
                          <a:pt x="12492" y="888"/>
                          <a:pt x="12384" y="781"/>
                          <a:pt x="12257" y="781"/>
                        </a:cubicBezTo>
                        <a:lnTo>
                          <a:pt x="9343" y="781"/>
                        </a:lnTo>
                        <a:cubicBezTo>
                          <a:pt x="9216" y="781"/>
                          <a:pt x="9108" y="888"/>
                          <a:pt x="9108" y="1015"/>
                        </a:cubicBezTo>
                        <a:lnTo>
                          <a:pt x="9108" y="3038"/>
                        </a:lnTo>
                        <a:lnTo>
                          <a:pt x="8815" y="3113"/>
                        </a:lnTo>
                        <a:cubicBezTo>
                          <a:pt x="8102" y="3296"/>
                          <a:pt x="7413" y="3582"/>
                          <a:pt x="6770" y="3963"/>
                        </a:cubicBezTo>
                        <a:lnTo>
                          <a:pt x="6509" y="4117"/>
                        </a:lnTo>
                        <a:lnTo>
                          <a:pt x="5077" y="2685"/>
                        </a:lnTo>
                        <a:cubicBezTo>
                          <a:pt x="4989" y="2597"/>
                          <a:pt x="4833" y="2598"/>
                          <a:pt x="4746" y="2685"/>
                        </a:cubicBezTo>
                        <a:lnTo>
                          <a:pt x="2685" y="4746"/>
                        </a:lnTo>
                        <a:cubicBezTo>
                          <a:pt x="2595" y="4836"/>
                          <a:pt x="2595" y="4988"/>
                          <a:pt x="2685" y="5077"/>
                        </a:cubicBezTo>
                        <a:lnTo>
                          <a:pt x="4117" y="6509"/>
                        </a:lnTo>
                        <a:lnTo>
                          <a:pt x="3963" y="6770"/>
                        </a:lnTo>
                        <a:cubicBezTo>
                          <a:pt x="3582" y="7414"/>
                          <a:pt x="3296" y="8102"/>
                          <a:pt x="3112" y="8815"/>
                        </a:cubicBezTo>
                        <a:lnTo>
                          <a:pt x="3037" y="9108"/>
                        </a:lnTo>
                        <a:lnTo>
                          <a:pt x="1015" y="9108"/>
                        </a:lnTo>
                        <a:cubicBezTo>
                          <a:pt x="888" y="9108"/>
                          <a:pt x="781" y="9216"/>
                          <a:pt x="781" y="9343"/>
                        </a:cubicBezTo>
                        <a:lnTo>
                          <a:pt x="781" y="12258"/>
                        </a:lnTo>
                        <a:cubicBezTo>
                          <a:pt x="781" y="12384"/>
                          <a:pt x="888" y="12492"/>
                          <a:pt x="1015" y="12492"/>
                        </a:cubicBezTo>
                        <a:lnTo>
                          <a:pt x="3037" y="12492"/>
                        </a:lnTo>
                        <a:lnTo>
                          <a:pt x="3112" y="12785"/>
                        </a:lnTo>
                        <a:cubicBezTo>
                          <a:pt x="3296" y="13498"/>
                          <a:pt x="3582" y="14187"/>
                          <a:pt x="3963" y="14831"/>
                        </a:cubicBezTo>
                        <a:lnTo>
                          <a:pt x="4117" y="15091"/>
                        </a:lnTo>
                        <a:lnTo>
                          <a:pt x="2685" y="16523"/>
                        </a:lnTo>
                        <a:cubicBezTo>
                          <a:pt x="2641" y="16567"/>
                          <a:pt x="2617" y="16626"/>
                          <a:pt x="2617" y="16689"/>
                        </a:cubicBezTo>
                        <a:cubicBezTo>
                          <a:pt x="2617" y="16752"/>
                          <a:pt x="2641" y="16811"/>
                          <a:pt x="2685" y="16854"/>
                        </a:cubicBezTo>
                        <a:lnTo>
                          <a:pt x="4746" y="18916"/>
                        </a:lnTo>
                        <a:cubicBezTo>
                          <a:pt x="4833" y="19003"/>
                          <a:pt x="4990" y="19003"/>
                          <a:pt x="5076" y="18916"/>
                        </a:cubicBezTo>
                        <a:cubicBezTo>
                          <a:pt x="5076" y="18916"/>
                          <a:pt x="6509" y="17483"/>
                          <a:pt x="6509" y="17483"/>
                        </a:cubicBezTo>
                        <a:close/>
                        <a:moveTo>
                          <a:pt x="12257" y="21600"/>
                        </a:moveTo>
                        <a:lnTo>
                          <a:pt x="9343" y="21600"/>
                        </a:lnTo>
                        <a:cubicBezTo>
                          <a:pt x="8783" y="21600"/>
                          <a:pt x="8328" y="21145"/>
                          <a:pt x="8328" y="20585"/>
                        </a:cubicBezTo>
                        <a:lnTo>
                          <a:pt x="8328" y="19163"/>
                        </a:lnTo>
                        <a:cubicBezTo>
                          <a:pt x="7743" y="18989"/>
                          <a:pt x="7176" y="18754"/>
                          <a:pt x="6637" y="18460"/>
                        </a:cubicBezTo>
                        <a:lnTo>
                          <a:pt x="5629" y="19467"/>
                        </a:lnTo>
                        <a:cubicBezTo>
                          <a:pt x="5247" y="19850"/>
                          <a:pt x="4576" y="19850"/>
                          <a:pt x="4194" y="19467"/>
                        </a:cubicBezTo>
                        <a:lnTo>
                          <a:pt x="2133" y="17406"/>
                        </a:lnTo>
                        <a:cubicBezTo>
                          <a:pt x="1941" y="17215"/>
                          <a:pt x="1836" y="16960"/>
                          <a:pt x="1836" y="16689"/>
                        </a:cubicBezTo>
                        <a:cubicBezTo>
                          <a:pt x="1836" y="16417"/>
                          <a:pt x="1942" y="16162"/>
                          <a:pt x="2133" y="15971"/>
                        </a:cubicBezTo>
                        <a:lnTo>
                          <a:pt x="3140" y="14963"/>
                        </a:lnTo>
                        <a:cubicBezTo>
                          <a:pt x="2846" y="14423"/>
                          <a:pt x="2610" y="13857"/>
                          <a:pt x="2437" y="13272"/>
                        </a:cubicBezTo>
                        <a:lnTo>
                          <a:pt x="1015" y="13272"/>
                        </a:lnTo>
                        <a:cubicBezTo>
                          <a:pt x="455" y="13272"/>
                          <a:pt x="0" y="12817"/>
                          <a:pt x="0" y="12258"/>
                        </a:cubicBezTo>
                        <a:lnTo>
                          <a:pt x="0" y="9343"/>
                        </a:lnTo>
                        <a:cubicBezTo>
                          <a:pt x="0" y="8783"/>
                          <a:pt x="455" y="8328"/>
                          <a:pt x="1015" y="8328"/>
                        </a:cubicBezTo>
                        <a:lnTo>
                          <a:pt x="2437" y="8328"/>
                        </a:lnTo>
                        <a:cubicBezTo>
                          <a:pt x="2610" y="7744"/>
                          <a:pt x="2846" y="7177"/>
                          <a:pt x="3140" y="6637"/>
                        </a:cubicBezTo>
                        <a:lnTo>
                          <a:pt x="2133" y="5629"/>
                        </a:lnTo>
                        <a:cubicBezTo>
                          <a:pt x="1737" y="5234"/>
                          <a:pt x="1737" y="4590"/>
                          <a:pt x="2133" y="4194"/>
                        </a:cubicBezTo>
                        <a:lnTo>
                          <a:pt x="4194" y="2133"/>
                        </a:lnTo>
                        <a:cubicBezTo>
                          <a:pt x="4575" y="1751"/>
                          <a:pt x="5246" y="1751"/>
                          <a:pt x="5629" y="2133"/>
                        </a:cubicBezTo>
                        <a:lnTo>
                          <a:pt x="6637" y="3141"/>
                        </a:lnTo>
                        <a:cubicBezTo>
                          <a:pt x="7177" y="2846"/>
                          <a:pt x="7743" y="2611"/>
                          <a:pt x="8328" y="2438"/>
                        </a:cubicBezTo>
                        <a:lnTo>
                          <a:pt x="8328" y="1015"/>
                        </a:lnTo>
                        <a:cubicBezTo>
                          <a:pt x="8328" y="455"/>
                          <a:pt x="8783" y="0"/>
                          <a:pt x="9343" y="0"/>
                        </a:cubicBezTo>
                        <a:lnTo>
                          <a:pt x="12257" y="0"/>
                        </a:lnTo>
                        <a:cubicBezTo>
                          <a:pt x="12817" y="0"/>
                          <a:pt x="13272" y="455"/>
                          <a:pt x="13272" y="1015"/>
                        </a:cubicBezTo>
                        <a:lnTo>
                          <a:pt x="13272" y="2438"/>
                        </a:lnTo>
                        <a:cubicBezTo>
                          <a:pt x="13856" y="2610"/>
                          <a:pt x="14423" y="2846"/>
                          <a:pt x="14963" y="3140"/>
                        </a:cubicBezTo>
                        <a:lnTo>
                          <a:pt x="15971" y="2133"/>
                        </a:lnTo>
                        <a:cubicBezTo>
                          <a:pt x="16162" y="1942"/>
                          <a:pt x="16417" y="1836"/>
                          <a:pt x="16688" y="1836"/>
                        </a:cubicBezTo>
                        <a:cubicBezTo>
                          <a:pt x="16960" y="1836"/>
                          <a:pt x="17215" y="1942"/>
                          <a:pt x="17406" y="2133"/>
                        </a:cubicBezTo>
                        <a:lnTo>
                          <a:pt x="19467" y="4194"/>
                        </a:lnTo>
                        <a:cubicBezTo>
                          <a:pt x="19658" y="4385"/>
                          <a:pt x="19764" y="4640"/>
                          <a:pt x="19764" y="4912"/>
                        </a:cubicBezTo>
                        <a:cubicBezTo>
                          <a:pt x="19764" y="5183"/>
                          <a:pt x="19658" y="5438"/>
                          <a:pt x="19467" y="5629"/>
                        </a:cubicBezTo>
                        <a:lnTo>
                          <a:pt x="18459" y="6637"/>
                        </a:lnTo>
                        <a:cubicBezTo>
                          <a:pt x="18754" y="7177"/>
                          <a:pt x="18989" y="7743"/>
                          <a:pt x="19163" y="8328"/>
                        </a:cubicBezTo>
                        <a:lnTo>
                          <a:pt x="20585" y="8328"/>
                        </a:lnTo>
                        <a:cubicBezTo>
                          <a:pt x="21145" y="8328"/>
                          <a:pt x="21600" y="8783"/>
                          <a:pt x="21600" y="9343"/>
                        </a:cubicBezTo>
                        <a:lnTo>
                          <a:pt x="21600" y="12258"/>
                        </a:lnTo>
                        <a:cubicBezTo>
                          <a:pt x="21600" y="12817"/>
                          <a:pt x="21145" y="13272"/>
                          <a:pt x="20585" y="13272"/>
                        </a:cubicBezTo>
                        <a:lnTo>
                          <a:pt x="19163" y="13272"/>
                        </a:lnTo>
                        <a:cubicBezTo>
                          <a:pt x="18990" y="13857"/>
                          <a:pt x="18754" y="14423"/>
                          <a:pt x="18460" y="14963"/>
                        </a:cubicBezTo>
                        <a:lnTo>
                          <a:pt x="19467" y="15971"/>
                        </a:lnTo>
                        <a:cubicBezTo>
                          <a:pt x="19658" y="16162"/>
                          <a:pt x="19764" y="16417"/>
                          <a:pt x="19764" y="16688"/>
                        </a:cubicBezTo>
                        <a:cubicBezTo>
                          <a:pt x="19764" y="16960"/>
                          <a:pt x="19659" y="17215"/>
                          <a:pt x="19467" y="17406"/>
                        </a:cubicBezTo>
                        <a:lnTo>
                          <a:pt x="17406" y="19467"/>
                        </a:lnTo>
                        <a:cubicBezTo>
                          <a:pt x="17024" y="19850"/>
                          <a:pt x="16353" y="19850"/>
                          <a:pt x="15971" y="19467"/>
                        </a:cubicBezTo>
                        <a:lnTo>
                          <a:pt x="14963" y="18460"/>
                        </a:lnTo>
                        <a:cubicBezTo>
                          <a:pt x="14424" y="18754"/>
                          <a:pt x="13857" y="18989"/>
                          <a:pt x="13272" y="19163"/>
                        </a:cubicBezTo>
                        <a:lnTo>
                          <a:pt x="13272" y="20585"/>
                        </a:lnTo>
                        <a:cubicBezTo>
                          <a:pt x="13272" y="21145"/>
                          <a:pt x="12817" y="21600"/>
                          <a:pt x="12257" y="21600"/>
                        </a:cubicBezTo>
                        <a:close/>
                      </a:path>
                    </a:pathLst>
                  </a:custGeom>
                  <a:solidFill>
                    <a:srgbClr val="F9FAFA"/>
                  </a:solidFill>
                  <a:ln w="12700" cap="flat">
                    <a:noFill/>
                    <a:miter lim="400000"/>
                  </a:ln>
                  <a:effectLst/>
                </p:spPr>
                <p:txBody>
                  <a:bodyPr wrap="square" lIns="0" tIns="0" rIns="0" bIns="0" numCol="1" anchor="ctr">
                    <a:noAutofit/>
                  </a:bodyPr>
                  <a:lstStyle/>
                  <a:p>
                    <a:pPr defTabSz="584200">
                      <a:lnSpc>
                        <a:spcPct val="110000"/>
                      </a:lnSpc>
                      <a:spcBef>
                        <a:spcPts val="3000"/>
                      </a:spcBef>
                      <a:defRPr sz="2000">
                        <a:solidFill>
                          <a:srgbClr val="4C4C4C"/>
                        </a:solidFill>
                        <a:latin typeface="Helvetica Neue Light"/>
                        <a:ea typeface="Helvetica Neue Light"/>
                        <a:cs typeface="Helvetica Neue Light"/>
                        <a:sym typeface="Helvetica Neue Light"/>
                      </a:defRPr>
                    </a:pPr>
                    <a:endParaRPr sz="2000"/>
                  </a:p>
                </p:txBody>
              </p:sp>
            </p:grpSp>
            <p:sp>
              <p:nvSpPr>
                <p:cNvPr id="81" name="Develop"/>
                <p:cNvSpPr/>
                <p:nvPr/>
              </p:nvSpPr>
              <p:spPr>
                <a:xfrm>
                  <a:off x="0" y="2071722"/>
                  <a:ext cx="2540000" cy="7620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nSpc>
                      <a:spcPct val="90000"/>
                    </a:lnSpc>
                    <a:defRPr sz="4000"/>
                  </a:lvl1pPr>
                </a:lstStyle>
                <a:p>
                  <a:pPr algn="ctr"/>
                  <a:r>
                    <a:rPr lang="es-ES" sz="2400" dirty="0" err="1">
                      <a:latin typeface="Arial Narrow" pitchFamily="34" charset="0"/>
                    </a:rPr>
                    <a:t>Consultancy</a:t>
                  </a:r>
                  <a:r>
                    <a:rPr lang="es-ES" sz="2400" dirty="0">
                      <a:latin typeface="Arial Narrow" pitchFamily="34" charset="0"/>
                    </a:rPr>
                    <a:t> and training</a:t>
                  </a:r>
                </a:p>
              </p:txBody>
            </p:sp>
          </p:grpSp>
          <p:grpSp>
            <p:nvGrpSpPr>
              <p:cNvPr id="63" name="Grupo"/>
              <p:cNvGrpSpPr/>
              <p:nvPr/>
            </p:nvGrpSpPr>
            <p:grpSpPr>
              <a:xfrm>
                <a:off x="6987970" y="245829"/>
                <a:ext cx="4759530" cy="2587893"/>
                <a:chOff x="-2219530" y="245829"/>
                <a:chExt cx="4759530" cy="2587893"/>
              </a:xfrm>
            </p:grpSpPr>
            <p:sp>
              <p:nvSpPr>
                <p:cNvPr id="78" name="Figura"/>
                <p:cNvSpPr/>
                <p:nvPr/>
              </p:nvSpPr>
              <p:spPr>
                <a:xfrm>
                  <a:off x="-2219530" y="245829"/>
                  <a:ext cx="852445" cy="1111893"/>
                </a:xfrm>
                <a:custGeom>
                  <a:avLst/>
                  <a:gdLst/>
                  <a:ahLst/>
                  <a:cxnLst>
                    <a:cxn ang="0">
                      <a:pos x="wd2" y="hd2"/>
                    </a:cxn>
                    <a:cxn ang="5400000">
                      <a:pos x="wd2" y="hd2"/>
                    </a:cxn>
                    <a:cxn ang="10800000">
                      <a:pos x="wd2" y="hd2"/>
                    </a:cxn>
                    <a:cxn ang="16200000">
                      <a:pos x="wd2" y="hd2"/>
                    </a:cxn>
                  </a:cxnLst>
                  <a:rect l="0" t="0" r="r" b="b"/>
                  <a:pathLst>
                    <a:path w="21600" h="21600" extrusionOk="0">
                      <a:moveTo>
                        <a:pt x="20730" y="20931"/>
                      </a:moveTo>
                      <a:lnTo>
                        <a:pt x="870" y="20931"/>
                      </a:lnTo>
                      <a:lnTo>
                        <a:pt x="870" y="14828"/>
                      </a:lnTo>
                      <a:cubicBezTo>
                        <a:pt x="870" y="14011"/>
                        <a:pt x="1134" y="13594"/>
                        <a:pt x="1290" y="13477"/>
                      </a:cubicBezTo>
                      <a:cubicBezTo>
                        <a:pt x="2898" y="12269"/>
                        <a:pt x="4564" y="11656"/>
                        <a:pt x="6244" y="11656"/>
                      </a:cubicBezTo>
                      <a:cubicBezTo>
                        <a:pt x="6442" y="11656"/>
                        <a:pt x="6880" y="11905"/>
                        <a:pt x="7266" y="12126"/>
                      </a:cubicBezTo>
                      <a:cubicBezTo>
                        <a:pt x="8115" y="12609"/>
                        <a:pt x="9276" y="13272"/>
                        <a:pt x="10800" y="13272"/>
                      </a:cubicBezTo>
                      <a:cubicBezTo>
                        <a:pt x="12323" y="13272"/>
                        <a:pt x="13485" y="12609"/>
                        <a:pt x="14334" y="12125"/>
                      </a:cubicBezTo>
                      <a:cubicBezTo>
                        <a:pt x="14720" y="11905"/>
                        <a:pt x="15158" y="11656"/>
                        <a:pt x="15356" y="11656"/>
                      </a:cubicBezTo>
                      <a:cubicBezTo>
                        <a:pt x="17036" y="11656"/>
                        <a:pt x="18702" y="12269"/>
                        <a:pt x="20309" y="13477"/>
                      </a:cubicBezTo>
                      <a:cubicBezTo>
                        <a:pt x="20353" y="13509"/>
                        <a:pt x="20730" y="13822"/>
                        <a:pt x="20730" y="14828"/>
                      </a:cubicBezTo>
                      <a:cubicBezTo>
                        <a:pt x="20730" y="14828"/>
                        <a:pt x="20730" y="20931"/>
                        <a:pt x="20730" y="20931"/>
                      </a:cubicBezTo>
                      <a:close/>
                      <a:moveTo>
                        <a:pt x="20917" y="12998"/>
                      </a:moveTo>
                      <a:cubicBezTo>
                        <a:pt x="19142" y="11664"/>
                        <a:pt x="17271" y="10987"/>
                        <a:pt x="15356" y="10987"/>
                      </a:cubicBezTo>
                      <a:cubicBezTo>
                        <a:pt x="14871" y="10987"/>
                        <a:pt x="14405" y="11252"/>
                        <a:pt x="13816" y="11588"/>
                      </a:cubicBezTo>
                      <a:cubicBezTo>
                        <a:pt x="13023" y="12040"/>
                        <a:pt x="12036" y="12603"/>
                        <a:pt x="10800" y="12603"/>
                      </a:cubicBezTo>
                      <a:cubicBezTo>
                        <a:pt x="9563" y="12603"/>
                        <a:pt x="8577" y="12040"/>
                        <a:pt x="7784" y="11588"/>
                      </a:cubicBezTo>
                      <a:cubicBezTo>
                        <a:pt x="7194" y="11252"/>
                        <a:pt x="6729" y="10987"/>
                        <a:pt x="6244" y="10987"/>
                      </a:cubicBezTo>
                      <a:cubicBezTo>
                        <a:pt x="4329" y="10987"/>
                        <a:pt x="2458" y="11664"/>
                        <a:pt x="683" y="12998"/>
                      </a:cubicBezTo>
                      <a:cubicBezTo>
                        <a:pt x="477" y="13152"/>
                        <a:pt x="0" y="13639"/>
                        <a:pt x="0" y="14828"/>
                      </a:cubicBezTo>
                      <a:lnTo>
                        <a:pt x="0" y="21600"/>
                      </a:lnTo>
                      <a:lnTo>
                        <a:pt x="21600" y="21600"/>
                      </a:lnTo>
                      <a:lnTo>
                        <a:pt x="21600" y="14828"/>
                      </a:lnTo>
                      <a:cubicBezTo>
                        <a:pt x="21600" y="13640"/>
                        <a:pt x="21123" y="13153"/>
                        <a:pt x="20917" y="12998"/>
                      </a:cubicBezTo>
                      <a:close/>
                      <a:moveTo>
                        <a:pt x="14411" y="8714"/>
                      </a:moveTo>
                      <a:cubicBezTo>
                        <a:pt x="13510" y="10094"/>
                        <a:pt x="12200" y="10892"/>
                        <a:pt x="10818" y="10902"/>
                      </a:cubicBezTo>
                      <a:lnTo>
                        <a:pt x="10822" y="11236"/>
                      </a:lnTo>
                      <a:lnTo>
                        <a:pt x="10797" y="10902"/>
                      </a:lnTo>
                      <a:cubicBezTo>
                        <a:pt x="9410" y="10898"/>
                        <a:pt x="8094" y="10100"/>
                        <a:pt x="7186" y="8714"/>
                      </a:cubicBezTo>
                      <a:cubicBezTo>
                        <a:pt x="6473" y="7625"/>
                        <a:pt x="6081" y="6245"/>
                        <a:pt x="6081" y="4830"/>
                      </a:cubicBezTo>
                      <a:cubicBezTo>
                        <a:pt x="6081" y="4244"/>
                        <a:pt x="6148" y="3662"/>
                        <a:pt x="6279" y="3101"/>
                      </a:cubicBezTo>
                      <a:cubicBezTo>
                        <a:pt x="6321" y="2931"/>
                        <a:pt x="6367" y="2763"/>
                        <a:pt x="6415" y="2602"/>
                      </a:cubicBezTo>
                      <a:cubicBezTo>
                        <a:pt x="6616" y="1971"/>
                        <a:pt x="7154" y="1455"/>
                        <a:pt x="7893" y="1186"/>
                      </a:cubicBezTo>
                      <a:cubicBezTo>
                        <a:pt x="8757" y="871"/>
                        <a:pt x="9654" y="698"/>
                        <a:pt x="10561" y="672"/>
                      </a:cubicBezTo>
                      <a:lnTo>
                        <a:pt x="10961" y="671"/>
                      </a:lnTo>
                      <a:cubicBezTo>
                        <a:pt x="11905" y="690"/>
                        <a:pt x="12837" y="866"/>
                        <a:pt x="13733" y="1196"/>
                      </a:cubicBezTo>
                      <a:cubicBezTo>
                        <a:pt x="14457" y="1462"/>
                        <a:pt x="14986" y="1974"/>
                        <a:pt x="15183" y="2598"/>
                      </a:cubicBezTo>
                      <a:cubicBezTo>
                        <a:pt x="15233" y="2763"/>
                        <a:pt x="15280" y="2931"/>
                        <a:pt x="15320" y="3099"/>
                      </a:cubicBezTo>
                      <a:cubicBezTo>
                        <a:pt x="15452" y="3672"/>
                        <a:pt x="15519" y="4254"/>
                        <a:pt x="15519" y="4830"/>
                      </a:cubicBezTo>
                      <a:cubicBezTo>
                        <a:pt x="15519" y="6247"/>
                        <a:pt x="15125" y="7626"/>
                        <a:pt x="14411" y="8714"/>
                      </a:cubicBezTo>
                      <a:close/>
                      <a:moveTo>
                        <a:pt x="16176" y="2980"/>
                      </a:moveTo>
                      <a:cubicBezTo>
                        <a:pt x="16132" y="2800"/>
                        <a:pt x="16083" y="2622"/>
                        <a:pt x="16029" y="2444"/>
                      </a:cubicBezTo>
                      <a:cubicBezTo>
                        <a:pt x="15769" y="1620"/>
                        <a:pt x="15069" y="945"/>
                        <a:pt x="14109" y="592"/>
                      </a:cubicBezTo>
                      <a:cubicBezTo>
                        <a:pt x="13180" y="250"/>
                        <a:pt x="12214" y="55"/>
                        <a:pt x="11230" y="10"/>
                      </a:cubicBezTo>
                      <a:lnTo>
                        <a:pt x="10837" y="0"/>
                      </a:lnTo>
                      <a:lnTo>
                        <a:pt x="10836" y="0"/>
                      </a:lnTo>
                      <a:lnTo>
                        <a:pt x="10776" y="0"/>
                      </a:lnTo>
                      <a:cubicBezTo>
                        <a:pt x="10776" y="0"/>
                        <a:pt x="10775" y="0"/>
                        <a:pt x="10775" y="0"/>
                      </a:cubicBezTo>
                      <a:lnTo>
                        <a:pt x="10360" y="0"/>
                      </a:lnTo>
                      <a:lnTo>
                        <a:pt x="10360" y="10"/>
                      </a:lnTo>
                      <a:cubicBezTo>
                        <a:pt x="9392" y="55"/>
                        <a:pt x="8438" y="247"/>
                        <a:pt x="7520" y="582"/>
                      </a:cubicBezTo>
                      <a:cubicBezTo>
                        <a:pt x="6544" y="937"/>
                        <a:pt x="5834" y="1616"/>
                        <a:pt x="5569" y="2447"/>
                      </a:cubicBezTo>
                      <a:cubicBezTo>
                        <a:pt x="5517" y="2622"/>
                        <a:pt x="5468" y="2799"/>
                        <a:pt x="5424" y="2981"/>
                      </a:cubicBezTo>
                      <a:cubicBezTo>
                        <a:pt x="5283" y="3582"/>
                        <a:pt x="5211" y="4204"/>
                        <a:pt x="5211" y="4830"/>
                      </a:cubicBezTo>
                      <a:cubicBezTo>
                        <a:pt x="5211" y="6370"/>
                        <a:pt x="5625" y="7817"/>
                        <a:pt x="6409" y="9015"/>
                      </a:cubicBezTo>
                      <a:cubicBezTo>
                        <a:pt x="7469" y="10634"/>
                        <a:pt x="9067" y="11566"/>
                        <a:pt x="10805" y="11571"/>
                      </a:cubicBezTo>
                      <a:lnTo>
                        <a:pt x="10824" y="11571"/>
                      </a:lnTo>
                      <a:lnTo>
                        <a:pt x="10827" y="11571"/>
                      </a:lnTo>
                      <a:cubicBezTo>
                        <a:pt x="12546" y="11558"/>
                        <a:pt x="14135" y="10626"/>
                        <a:pt x="15187" y="9015"/>
                      </a:cubicBezTo>
                      <a:cubicBezTo>
                        <a:pt x="15973" y="7819"/>
                        <a:pt x="16389" y="6372"/>
                        <a:pt x="16389" y="4830"/>
                      </a:cubicBezTo>
                      <a:cubicBezTo>
                        <a:pt x="16389" y="4216"/>
                        <a:pt x="16317" y="3594"/>
                        <a:pt x="16176" y="2980"/>
                      </a:cubicBezTo>
                      <a:close/>
                    </a:path>
                  </a:pathLst>
                </a:custGeom>
                <a:solidFill>
                  <a:srgbClr val="F9FAFA"/>
                </a:solidFill>
                <a:ln w="12700" cap="flat">
                  <a:noFill/>
                  <a:miter lim="400000"/>
                </a:ln>
                <a:effectLst/>
              </p:spPr>
              <p:txBody>
                <a:bodyPr wrap="square" lIns="0" tIns="0" rIns="0" bIns="0" numCol="1" anchor="ctr">
                  <a:noAutofit/>
                </a:bodyPr>
                <a:lstStyle/>
                <a:p>
                  <a:pPr defTabSz="584200">
                    <a:lnSpc>
                      <a:spcPct val="110000"/>
                    </a:lnSpc>
                    <a:spcBef>
                      <a:spcPts val="3000"/>
                    </a:spcBef>
                    <a:defRPr sz="2000">
                      <a:solidFill>
                        <a:srgbClr val="4C4C4C"/>
                      </a:solidFill>
                      <a:latin typeface="Helvetica Neue Light"/>
                      <a:ea typeface="Helvetica Neue Light"/>
                      <a:cs typeface="Helvetica Neue Light"/>
                      <a:sym typeface="Helvetica Neue Light"/>
                    </a:defRPr>
                  </a:pPr>
                  <a:endParaRPr sz="2000"/>
                </a:p>
              </p:txBody>
            </p:sp>
            <p:sp>
              <p:nvSpPr>
                <p:cNvPr id="79" name="Testing"/>
                <p:cNvSpPr/>
                <p:nvPr/>
              </p:nvSpPr>
              <p:spPr>
                <a:xfrm>
                  <a:off x="0" y="2071722"/>
                  <a:ext cx="2540000" cy="7620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nSpc>
                      <a:spcPct val="90000"/>
                    </a:lnSpc>
                    <a:defRPr sz="4000"/>
                  </a:lvl1pPr>
                </a:lstStyle>
                <a:p>
                  <a:pPr algn="ctr"/>
                  <a:r>
                    <a:rPr lang="es-ES" sz="2400" dirty="0">
                      <a:latin typeface="Arial Narrow" pitchFamily="34" charset="0"/>
                    </a:rPr>
                    <a:t>Business </a:t>
                  </a:r>
                  <a:r>
                    <a:rPr lang="es-ES" sz="2400" dirty="0" err="1">
                      <a:latin typeface="Arial Narrow" pitchFamily="34" charset="0"/>
                    </a:rPr>
                    <a:t>development</a:t>
                  </a:r>
                  <a:endParaRPr lang="es-ES" sz="2400" dirty="0">
                    <a:latin typeface="Arial Narrow" pitchFamily="34" charset="0"/>
                  </a:endParaRPr>
                </a:p>
              </p:txBody>
            </p:sp>
          </p:grpSp>
          <p:grpSp>
            <p:nvGrpSpPr>
              <p:cNvPr id="64" name="Grupo"/>
              <p:cNvGrpSpPr/>
              <p:nvPr/>
            </p:nvGrpSpPr>
            <p:grpSpPr>
              <a:xfrm>
                <a:off x="0" y="0"/>
                <a:ext cx="2540000" cy="2833722"/>
                <a:chOff x="0" y="0"/>
                <a:chExt cx="2540000" cy="2833722"/>
              </a:xfrm>
            </p:grpSpPr>
            <p:grpSp>
              <p:nvGrpSpPr>
                <p:cNvPr id="74" name="Grupo"/>
                <p:cNvGrpSpPr/>
                <p:nvPr/>
              </p:nvGrpSpPr>
              <p:grpSpPr>
                <a:xfrm>
                  <a:off x="404777" y="0"/>
                  <a:ext cx="1730446" cy="1730446"/>
                  <a:chOff x="0" y="0"/>
                  <a:chExt cx="1730444" cy="1730445"/>
                </a:xfrm>
              </p:grpSpPr>
              <p:sp>
                <p:nvSpPr>
                  <p:cNvPr id="76" name="Círculo"/>
                  <p:cNvSpPr/>
                  <p:nvPr/>
                </p:nvSpPr>
                <p:spPr>
                  <a:xfrm>
                    <a:off x="0" y="0"/>
                    <a:ext cx="1730445" cy="1730446"/>
                  </a:xfrm>
                  <a:prstGeom prst="ellipse">
                    <a:avLst/>
                  </a:prstGeom>
                  <a:solidFill>
                    <a:schemeClr val="accent6"/>
                  </a:solidFill>
                  <a:ln w="12700" cap="flat">
                    <a:noFill/>
                    <a:miter lim="400000"/>
                  </a:ln>
                  <a:effectLst/>
                </p:spPr>
                <p:txBody>
                  <a:bodyPr wrap="square" lIns="0" tIns="0" rIns="0" bIns="0" numCol="1" anchor="ctr">
                    <a:noAutofit/>
                  </a:bodyPr>
                  <a:lstStyle/>
                  <a:p>
                    <a:endParaRPr/>
                  </a:p>
                </p:txBody>
              </p:sp>
              <p:sp>
                <p:nvSpPr>
                  <p:cNvPr id="77" name="Figura"/>
                  <p:cNvSpPr/>
                  <p:nvPr/>
                </p:nvSpPr>
                <p:spPr>
                  <a:xfrm>
                    <a:off x="544609" y="241701"/>
                    <a:ext cx="675657" cy="1182322"/>
                  </a:xfrm>
                  <a:custGeom>
                    <a:avLst/>
                    <a:gdLst/>
                    <a:ahLst/>
                    <a:cxnLst>
                      <a:cxn ang="0">
                        <a:pos x="wd2" y="hd2"/>
                      </a:cxn>
                      <a:cxn ang="5400000">
                        <a:pos x="wd2" y="hd2"/>
                      </a:cxn>
                      <a:cxn ang="10800000">
                        <a:pos x="wd2" y="hd2"/>
                      </a:cxn>
                      <a:cxn ang="16200000">
                        <a:pos x="wd2" y="hd2"/>
                      </a:cxn>
                    </a:cxnLst>
                    <a:rect l="0" t="0" r="r" b="b"/>
                    <a:pathLst>
                      <a:path w="21445" h="21600" extrusionOk="0">
                        <a:moveTo>
                          <a:pt x="21373" y="2046"/>
                        </a:moveTo>
                        <a:lnTo>
                          <a:pt x="19060" y="4360"/>
                        </a:lnTo>
                        <a:cubicBezTo>
                          <a:pt x="18959" y="4461"/>
                          <a:pt x="18776" y="4518"/>
                          <a:pt x="18588" y="4518"/>
                        </a:cubicBezTo>
                        <a:cubicBezTo>
                          <a:pt x="18496" y="4518"/>
                          <a:pt x="18402" y="4504"/>
                          <a:pt x="18316" y="4476"/>
                        </a:cubicBezTo>
                        <a:cubicBezTo>
                          <a:pt x="18056" y="4389"/>
                          <a:pt x="17966" y="4196"/>
                          <a:pt x="18117" y="4046"/>
                        </a:cubicBezTo>
                        <a:lnTo>
                          <a:pt x="20429" y="1732"/>
                        </a:lnTo>
                        <a:cubicBezTo>
                          <a:pt x="20579" y="1581"/>
                          <a:pt x="20913" y="1530"/>
                          <a:pt x="21173" y="1616"/>
                        </a:cubicBezTo>
                        <a:cubicBezTo>
                          <a:pt x="21434" y="1703"/>
                          <a:pt x="21523" y="1896"/>
                          <a:pt x="21373" y="2046"/>
                        </a:cubicBezTo>
                        <a:close/>
                        <a:moveTo>
                          <a:pt x="2382" y="4355"/>
                        </a:moveTo>
                        <a:lnTo>
                          <a:pt x="74" y="2046"/>
                        </a:lnTo>
                        <a:cubicBezTo>
                          <a:pt x="-77" y="1896"/>
                          <a:pt x="12" y="1703"/>
                          <a:pt x="273" y="1616"/>
                        </a:cubicBezTo>
                        <a:cubicBezTo>
                          <a:pt x="533" y="1530"/>
                          <a:pt x="867" y="1581"/>
                          <a:pt x="1017" y="1732"/>
                        </a:cubicBezTo>
                        <a:lnTo>
                          <a:pt x="3326" y="4040"/>
                        </a:lnTo>
                        <a:cubicBezTo>
                          <a:pt x="3476" y="4191"/>
                          <a:pt x="3387" y="4383"/>
                          <a:pt x="3126" y="4470"/>
                        </a:cubicBezTo>
                        <a:cubicBezTo>
                          <a:pt x="3041" y="4499"/>
                          <a:pt x="2947" y="4512"/>
                          <a:pt x="2855" y="4512"/>
                        </a:cubicBezTo>
                        <a:cubicBezTo>
                          <a:pt x="2666" y="4512"/>
                          <a:pt x="2483" y="4456"/>
                          <a:pt x="2382" y="4355"/>
                        </a:cubicBezTo>
                        <a:close/>
                        <a:moveTo>
                          <a:pt x="10178" y="2656"/>
                        </a:moveTo>
                        <a:lnTo>
                          <a:pt x="10178" y="315"/>
                        </a:lnTo>
                        <a:cubicBezTo>
                          <a:pt x="10178" y="141"/>
                          <a:pt x="10422" y="0"/>
                          <a:pt x="10723" y="0"/>
                        </a:cubicBezTo>
                        <a:cubicBezTo>
                          <a:pt x="11024" y="0"/>
                          <a:pt x="11268" y="141"/>
                          <a:pt x="11268" y="315"/>
                        </a:cubicBezTo>
                        <a:lnTo>
                          <a:pt x="11268" y="2656"/>
                        </a:lnTo>
                        <a:cubicBezTo>
                          <a:pt x="11268" y="2830"/>
                          <a:pt x="11024" y="2971"/>
                          <a:pt x="10723" y="2971"/>
                        </a:cubicBezTo>
                        <a:cubicBezTo>
                          <a:pt x="10422" y="2971"/>
                          <a:pt x="10178" y="2830"/>
                          <a:pt x="10178" y="2656"/>
                        </a:cubicBezTo>
                        <a:close/>
                        <a:moveTo>
                          <a:pt x="17058" y="12874"/>
                        </a:moveTo>
                        <a:cubicBezTo>
                          <a:pt x="16815" y="13083"/>
                          <a:pt x="16623" y="13249"/>
                          <a:pt x="16499" y="13393"/>
                        </a:cubicBezTo>
                        <a:cubicBezTo>
                          <a:pt x="15257" y="14849"/>
                          <a:pt x="15039" y="16413"/>
                          <a:pt x="15006" y="17077"/>
                        </a:cubicBezTo>
                        <a:lnTo>
                          <a:pt x="11263" y="17077"/>
                        </a:lnTo>
                        <a:lnTo>
                          <a:pt x="11263" y="12935"/>
                        </a:lnTo>
                        <a:cubicBezTo>
                          <a:pt x="12531" y="12789"/>
                          <a:pt x="13489" y="12141"/>
                          <a:pt x="13489" y="11366"/>
                        </a:cubicBezTo>
                        <a:cubicBezTo>
                          <a:pt x="13489" y="11193"/>
                          <a:pt x="13246" y="11052"/>
                          <a:pt x="12945" y="11052"/>
                        </a:cubicBezTo>
                        <a:cubicBezTo>
                          <a:pt x="12644" y="11052"/>
                          <a:pt x="12400" y="11193"/>
                          <a:pt x="12400" y="11366"/>
                        </a:cubicBezTo>
                        <a:cubicBezTo>
                          <a:pt x="12400" y="11902"/>
                          <a:pt x="11646" y="12338"/>
                          <a:pt x="10718" y="12338"/>
                        </a:cubicBezTo>
                        <a:cubicBezTo>
                          <a:pt x="9791" y="12338"/>
                          <a:pt x="9037" y="11902"/>
                          <a:pt x="9037" y="11366"/>
                        </a:cubicBezTo>
                        <a:cubicBezTo>
                          <a:pt x="9037" y="11193"/>
                          <a:pt x="8793" y="11052"/>
                          <a:pt x="8492" y="11052"/>
                        </a:cubicBezTo>
                        <a:cubicBezTo>
                          <a:pt x="8191" y="11052"/>
                          <a:pt x="7947" y="11193"/>
                          <a:pt x="7947" y="11366"/>
                        </a:cubicBezTo>
                        <a:cubicBezTo>
                          <a:pt x="7947" y="12141"/>
                          <a:pt x="8906" y="12789"/>
                          <a:pt x="10174" y="12935"/>
                        </a:cubicBezTo>
                        <a:lnTo>
                          <a:pt x="10174" y="17077"/>
                        </a:lnTo>
                        <a:lnTo>
                          <a:pt x="6426" y="17077"/>
                        </a:lnTo>
                        <a:cubicBezTo>
                          <a:pt x="6393" y="16413"/>
                          <a:pt x="6175" y="14849"/>
                          <a:pt x="4933" y="13393"/>
                        </a:cubicBezTo>
                        <a:cubicBezTo>
                          <a:pt x="4809" y="13249"/>
                          <a:pt x="4617" y="13083"/>
                          <a:pt x="4374" y="12874"/>
                        </a:cubicBezTo>
                        <a:cubicBezTo>
                          <a:pt x="3553" y="12167"/>
                          <a:pt x="2179" y="10984"/>
                          <a:pt x="2460" y="9492"/>
                        </a:cubicBezTo>
                        <a:cubicBezTo>
                          <a:pt x="2855" y="7394"/>
                          <a:pt x="5254" y="4946"/>
                          <a:pt x="10718" y="4946"/>
                        </a:cubicBezTo>
                        <a:cubicBezTo>
                          <a:pt x="16178" y="4946"/>
                          <a:pt x="18576" y="7394"/>
                          <a:pt x="18971" y="9492"/>
                        </a:cubicBezTo>
                        <a:cubicBezTo>
                          <a:pt x="19253" y="10984"/>
                          <a:pt x="17879" y="12167"/>
                          <a:pt x="17058" y="12874"/>
                        </a:cubicBezTo>
                        <a:close/>
                        <a:moveTo>
                          <a:pt x="12378" y="20971"/>
                        </a:moveTo>
                        <a:lnTo>
                          <a:pt x="9070" y="20971"/>
                        </a:lnTo>
                        <a:cubicBezTo>
                          <a:pt x="7737" y="20971"/>
                          <a:pt x="6634" y="20396"/>
                          <a:pt x="6461" y="19653"/>
                        </a:cubicBezTo>
                        <a:lnTo>
                          <a:pt x="14987" y="19653"/>
                        </a:lnTo>
                        <a:cubicBezTo>
                          <a:pt x="14813" y="20396"/>
                          <a:pt x="13711" y="20971"/>
                          <a:pt x="12378" y="20971"/>
                        </a:cubicBezTo>
                        <a:close/>
                        <a:moveTo>
                          <a:pt x="15014" y="17706"/>
                        </a:moveTo>
                        <a:lnTo>
                          <a:pt x="15014" y="19024"/>
                        </a:lnTo>
                        <a:lnTo>
                          <a:pt x="6434" y="19024"/>
                        </a:lnTo>
                        <a:lnTo>
                          <a:pt x="6434" y="17706"/>
                        </a:lnTo>
                        <a:cubicBezTo>
                          <a:pt x="6434" y="17706"/>
                          <a:pt x="15014" y="17706"/>
                          <a:pt x="15014" y="17706"/>
                        </a:cubicBezTo>
                        <a:close/>
                        <a:moveTo>
                          <a:pt x="10714" y="4316"/>
                        </a:moveTo>
                        <a:cubicBezTo>
                          <a:pt x="4533" y="4316"/>
                          <a:pt x="1821" y="7068"/>
                          <a:pt x="1377" y="9424"/>
                        </a:cubicBezTo>
                        <a:cubicBezTo>
                          <a:pt x="1053" y="11144"/>
                          <a:pt x="2566" y="12446"/>
                          <a:pt x="3469" y="13224"/>
                        </a:cubicBezTo>
                        <a:cubicBezTo>
                          <a:pt x="3681" y="13406"/>
                          <a:pt x="3864" y="13564"/>
                          <a:pt x="3956" y="13671"/>
                        </a:cubicBezTo>
                        <a:cubicBezTo>
                          <a:pt x="5429" y="15398"/>
                          <a:pt x="5341" y="17362"/>
                          <a:pt x="5340" y="17381"/>
                        </a:cubicBezTo>
                        <a:lnTo>
                          <a:pt x="5323" y="17706"/>
                        </a:lnTo>
                        <a:lnTo>
                          <a:pt x="5345" y="17706"/>
                        </a:lnTo>
                        <a:lnTo>
                          <a:pt x="5345" y="19449"/>
                        </a:lnTo>
                        <a:cubicBezTo>
                          <a:pt x="5345" y="20635"/>
                          <a:pt x="7016" y="21600"/>
                          <a:pt x="9070" y="21600"/>
                        </a:cubicBezTo>
                        <a:lnTo>
                          <a:pt x="12378" y="21600"/>
                        </a:lnTo>
                        <a:cubicBezTo>
                          <a:pt x="14432" y="21600"/>
                          <a:pt x="16103" y="20635"/>
                          <a:pt x="16103" y="19449"/>
                        </a:cubicBezTo>
                        <a:lnTo>
                          <a:pt x="16103" y="17706"/>
                        </a:lnTo>
                        <a:lnTo>
                          <a:pt x="16109" y="17706"/>
                        </a:lnTo>
                        <a:lnTo>
                          <a:pt x="16103" y="17591"/>
                        </a:lnTo>
                        <a:lnTo>
                          <a:pt x="16103" y="17077"/>
                        </a:lnTo>
                        <a:lnTo>
                          <a:pt x="16098" y="17077"/>
                        </a:lnTo>
                        <a:cubicBezTo>
                          <a:pt x="16135" y="16459"/>
                          <a:pt x="16345" y="14997"/>
                          <a:pt x="17476" y="13671"/>
                        </a:cubicBezTo>
                        <a:cubicBezTo>
                          <a:pt x="17568" y="13564"/>
                          <a:pt x="17751" y="13406"/>
                          <a:pt x="17963" y="13224"/>
                        </a:cubicBezTo>
                        <a:cubicBezTo>
                          <a:pt x="18866" y="12446"/>
                          <a:pt x="20379" y="11144"/>
                          <a:pt x="20054" y="9424"/>
                        </a:cubicBezTo>
                        <a:cubicBezTo>
                          <a:pt x="19611" y="7068"/>
                          <a:pt x="16899" y="4316"/>
                          <a:pt x="10714" y="4316"/>
                        </a:cubicBezTo>
                        <a:close/>
                      </a:path>
                    </a:pathLst>
                  </a:custGeom>
                  <a:solidFill>
                    <a:srgbClr val="F9FAFA"/>
                  </a:solidFill>
                  <a:ln w="12700" cap="flat">
                    <a:noFill/>
                    <a:miter lim="400000"/>
                  </a:ln>
                  <a:effectLst/>
                </p:spPr>
                <p:txBody>
                  <a:bodyPr wrap="square" lIns="0" tIns="0" rIns="0" bIns="0" numCol="1" anchor="ctr">
                    <a:noAutofit/>
                  </a:bodyPr>
                  <a:lstStyle/>
                  <a:p>
                    <a:pPr defTabSz="584200">
                      <a:lnSpc>
                        <a:spcPct val="110000"/>
                      </a:lnSpc>
                      <a:spcBef>
                        <a:spcPts val="3000"/>
                      </a:spcBef>
                      <a:defRPr sz="2000">
                        <a:solidFill>
                          <a:srgbClr val="4C4C4C"/>
                        </a:solidFill>
                        <a:latin typeface="Helvetica Neue Light"/>
                        <a:ea typeface="Helvetica Neue Light"/>
                        <a:cs typeface="Helvetica Neue Light"/>
                        <a:sym typeface="Helvetica Neue Light"/>
                      </a:defRPr>
                    </a:pPr>
                    <a:endParaRPr sz="2000"/>
                  </a:p>
                </p:txBody>
              </p:sp>
            </p:grpSp>
            <p:sp>
              <p:nvSpPr>
                <p:cNvPr id="75" name="Idea"/>
                <p:cNvSpPr/>
                <p:nvPr/>
              </p:nvSpPr>
              <p:spPr>
                <a:xfrm>
                  <a:off x="0" y="2071722"/>
                  <a:ext cx="2540000" cy="7620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nSpc>
                      <a:spcPct val="90000"/>
                    </a:lnSpc>
                    <a:defRPr sz="4000"/>
                  </a:lvl1pPr>
                </a:lstStyle>
                <a:p>
                  <a:pPr algn="ctr"/>
                  <a:r>
                    <a:rPr lang="es-ES" sz="2400" dirty="0" err="1">
                      <a:latin typeface="Arial Narrow" pitchFamily="34" charset="0"/>
                    </a:rPr>
                    <a:t>Research</a:t>
                  </a:r>
                  <a:r>
                    <a:rPr lang="es-ES" sz="2400" dirty="0">
                      <a:latin typeface="Arial Narrow" pitchFamily="34" charset="0"/>
                    </a:rPr>
                    <a:t> &amp; </a:t>
                  </a:r>
                  <a:r>
                    <a:rPr lang="es-ES" sz="2400" dirty="0" err="1">
                      <a:latin typeface="Arial Narrow" pitchFamily="34" charset="0"/>
                    </a:rPr>
                    <a:t>Development</a:t>
                  </a:r>
                  <a:endParaRPr sz="2400" dirty="0">
                    <a:latin typeface="Arial Narrow" pitchFamily="34" charset="0"/>
                  </a:endParaRPr>
                </a:p>
              </p:txBody>
            </p:sp>
          </p:grpSp>
          <p:grpSp>
            <p:nvGrpSpPr>
              <p:cNvPr id="65" name="Grupo"/>
              <p:cNvGrpSpPr/>
              <p:nvPr/>
            </p:nvGrpSpPr>
            <p:grpSpPr>
              <a:xfrm>
                <a:off x="3069166" y="0"/>
                <a:ext cx="2540001" cy="2833722"/>
                <a:chOff x="0" y="0"/>
                <a:chExt cx="2540000" cy="2833722"/>
              </a:xfrm>
            </p:grpSpPr>
            <p:grpSp>
              <p:nvGrpSpPr>
                <p:cNvPr id="70" name="Grupo"/>
                <p:cNvGrpSpPr/>
                <p:nvPr/>
              </p:nvGrpSpPr>
              <p:grpSpPr>
                <a:xfrm>
                  <a:off x="404778" y="0"/>
                  <a:ext cx="1730445" cy="1730446"/>
                  <a:chOff x="0" y="0"/>
                  <a:chExt cx="1730444" cy="1730445"/>
                </a:xfrm>
              </p:grpSpPr>
              <p:sp>
                <p:nvSpPr>
                  <p:cNvPr id="72" name="Círculo"/>
                  <p:cNvSpPr/>
                  <p:nvPr/>
                </p:nvSpPr>
                <p:spPr>
                  <a:xfrm>
                    <a:off x="0" y="0"/>
                    <a:ext cx="1730445" cy="1730446"/>
                  </a:xfrm>
                  <a:prstGeom prst="ellipse">
                    <a:avLst/>
                  </a:prstGeom>
                  <a:solidFill>
                    <a:srgbClr val="00B050"/>
                  </a:solidFill>
                  <a:ln w="12700" cap="flat">
                    <a:noFill/>
                    <a:miter lim="400000"/>
                  </a:ln>
                  <a:effectLst/>
                </p:spPr>
                <p:txBody>
                  <a:bodyPr wrap="square" lIns="0" tIns="0" rIns="0" bIns="0" numCol="1" anchor="ctr">
                    <a:noAutofit/>
                  </a:bodyPr>
                  <a:lstStyle/>
                  <a:p>
                    <a:endParaRPr/>
                  </a:p>
                </p:txBody>
              </p:sp>
              <p:sp>
                <p:nvSpPr>
                  <p:cNvPr id="73" name="Figura"/>
                  <p:cNvSpPr/>
                  <p:nvPr/>
                </p:nvSpPr>
                <p:spPr>
                  <a:xfrm>
                    <a:off x="533853" y="413804"/>
                    <a:ext cx="666040" cy="911598"/>
                  </a:xfrm>
                  <a:custGeom>
                    <a:avLst/>
                    <a:gdLst/>
                    <a:ahLst/>
                    <a:cxnLst>
                      <a:cxn ang="0">
                        <a:pos x="wd2" y="hd2"/>
                      </a:cxn>
                      <a:cxn ang="5400000">
                        <a:pos x="wd2" y="hd2"/>
                      </a:cxn>
                      <a:cxn ang="10800000">
                        <a:pos x="wd2" y="hd2"/>
                      </a:cxn>
                      <a:cxn ang="16200000">
                        <a:pos x="wd2" y="hd2"/>
                      </a:cxn>
                    </a:cxnLst>
                    <a:rect l="0" t="0" r="r" b="b"/>
                    <a:pathLst>
                      <a:path w="21600" h="21600" extrusionOk="0">
                        <a:moveTo>
                          <a:pt x="19262" y="20809"/>
                        </a:moveTo>
                        <a:lnTo>
                          <a:pt x="2338" y="20809"/>
                        </a:lnTo>
                        <a:cubicBezTo>
                          <a:pt x="1644" y="20809"/>
                          <a:pt x="1079" y="20395"/>
                          <a:pt x="1079" y="19886"/>
                        </a:cubicBezTo>
                        <a:cubicBezTo>
                          <a:pt x="1079" y="19223"/>
                          <a:pt x="1397" y="18156"/>
                          <a:pt x="1775" y="17547"/>
                        </a:cubicBezTo>
                        <a:lnTo>
                          <a:pt x="8274" y="8814"/>
                        </a:lnTo>
                        <a:lnTo>
                          <a:pt x="8274" y="3994"/>
                        </a:lnTo>
                        <a:lnTo>
                          <a:pt x="13326" y="3994"/>
                        </a:lnTo>
                        <a:lnTo>
                          <a:pt x="13326" y="8814"/>
                        </a:lnTo>
                        <a:lnTo>
                          <a:pt x="19825" y="17547"/>
                        </a:lnTo>
                        <a:cubicBezTo>
                          <a:pt x="20203" y="18156"/>
                          <a:pt x="20521" y="19223"/>
                          <a:pt x="20521" y="19886"/>
                        </a:cubicBezTo>
                        <a:cubicBezTo>
                          <a:pt x="20521" y="20395"/>
                          <a:pt x="19956" y="20809"/>
                          <a:pt x="19262" y="20809"/>
                        </a:cubicBezTo>
                        <a:close/>
                        <a:moveTo>
                          <a:pt x="6932" y="2807"/>
                        </a:moveTo>
                        <a:lnTo>
                          <a:pt x="6932" y="1187"/>
                        </a:lnTo>
                        <a:cubicBezTo>
                          <a:pt x="6932" y="969"/>
                          <a:pt x="7174" y="791"/>
                          <a:pt x="7472" y="791"/>
                        </a:cubicBezTo>
                        <a:lnTo>
                          <a:pt x="14128" y="791"/>
                        </a:lnTo>
                        <a:cubicBezTo>
                          <a:pt x="14426" y="791"/>
                          <a:pt x="14668" y="969"/>
                          <a:pt x="14668" y="1187"/>
                        </a:cubicBezTo>
                        <a:lnTo>
                          <a:pt x="14668" y="2807"/>
                        </a:lnTo>
                        <a:cubicBezTo>
                          <a:pt x="14668" y="3026"/>
                          <a:pt x="14426" y="3203"/>
                          <a:pt x="14128" y="3203"/>
                        </a:cubicBezTo>
                        <a:lnTo>
                          <a:pt x="7472" y="3203"/>
                        </a:lnTo>
                        <a:cubicBezTo>
                          <a:pt x="7174" y="3203"/>
                          <a:pt x="6932" y="3026"/>
                          <a:pt x="6932" y="2807"/>
                        </a:cubicBezTo>
                        <a:close/>
                        <a:moveTo>
                          <a:pt x="20797" y="17204"/>
                        </a:moveTo>
                        <a:lnTo>
                          <a:pt x="14405" y="8612"/>
                        </a:lnTo>
                        <a:lnTo>
                          <a:pt x="14405" y="3973"/>
                        </a:lnTo>
                        <a:cubicBezTo>
                          <a:pt x="15165" y="3877"/>
                          <a:pt x="15747" y="3392"/>
                          <a:pt x="15747" y="2807"/>
                        </a:cubicBezTo>
                        <a:lnTo>
                          <a:pt x="15747" y="1187"/>
                        </a:lnTo>
                        <a:cubicBezTo>
                          <a:pt x="15747" y="532"/>
                          <a:pt x="15021" y="0"/>
                          <a:pt x="14128" y="0"/>
                        </a:cubicBezTo>
                        <a:lnTo>
                          <a:pt x="7472" y="0"/>
                        </a:lnTo>
                        <a:cubicBezTo>
                          <a:pt x="6579" y="0"/>
                          <a:pt x="5853" y="532"/>
                          <a:pt x="5853" y="1187"/>
                        </a:cubicBezTo>
                        <a:lnTo>
                          <a:pt x="5853" y="2807"/>
                        </a:lnTo>
                        <a:cubicBezTo>
                          <a:pt x="5853" y="3392"/>
                          <a:pt x="6435" y="3877"/>
                          <a:pt x="7195" y="3973"/>
                        </a:cubicBezTo>
                        <a:lnTo>
                          <a:pt x="7195" y="8612"/>
                        </a:lnTo>
                        <a:lnTo>
                          <a:pt x="819" y="17180"/>
                        </a:lnTo>
                        <a:lnTo>
                          <a:pt x="803" y="17204"/>
                        </a:lnTo>
                        <a:cubicBezTo>
                          <a:pt x="353" y="17920"/>
                          <a:pt x="0" y="19098"/>
                          <a:pt x="0" y="19886"/>
                        </a:cubicBezTo>
                        <a:cubicBezTo>
                          <a:pt x="0" y="20831"/>
                          <a:pt x="1049" y="21600"/>
                          <a:pt x="2338" y="21600"/>
                        </a:cubicBezTo>
                        <a:lnTo>
                          <a:pt x="19262" y="21600"/>
                        </a:lnTo>
                        <a:cubicBezTo>
                          <a:pt x="20551" y="21600"/>
                          <a:pt x="21600" y="20831"/>
                          <a:pt x="21600" y="19886"/>
                        </a:cubicBezTo>
                        <a:cubicBezTo>
                          <a:pt x="21600" y="19098"/>
                          <a:pt x="21247" y="17920"/>
                          <a:pt x="20797" y="17204"/>
                        </a:cubicBezTo>
                        <a:close/>
                        <a:moveTo>
                          <a:pt x="9870" y="16630"/>
                        </a:moveTo>
                        <a:cubicBezTo>
                          <a:pt x="9655" y="16630"/>
                          <a:pt x="9480" y="16501"/>
                          <a:pt x="9480" y="16344"/>
                        </a:cubicBezTo>
                        <a:cubicBezTo>
                          <a:pt x="9480" y="16186"/>
                          <a:pt x="9655" y="16058"/>
                          <a:pt x="9870" y="16058"/>
                        </a:cubicBezTo>
                        <a:cubicBezTo>
                          <a:pt x="10085" y="16058"/>
                          <a:pt x="10260" y="16186"/>
                          <a:pt x="10260" y="16344"/>
                        </a:cubicBezTo>
                        <a:cubicBezTo>
                          <a:pt x="10260" y="16501"/>
                          <a:pt x="10085" y="16630"/>
                          <a:pt x="9870" y="16630"/>
                        </a:cubicBezTo>
                        <a:close/>
                        <a:moveTo>
                          <a:pt x="9870" y="15267"/>
                        </a:moveTo>
                        <a:cubicBezTo>
                          <a:pt x="9060" y="15267"/>
                          <a:pt x="8401" y="15750"/>
                          <a:pt x="8401" y="16344"/>
                        </a:cubicBezTo>
                        <a:cubicBezTo>
                          <a:pt x="8401" y="16938"/>
                          <a:pt x="9060" y="17421"/>
                          <a:pt x="9870" y="17421"/>
                        </a:cubicBezTo>
                        <a:cubicBezTo>
                          <a:pt x="10680" y="17421"/>
                          <a:pt x="11340" y="16938"/>
                          <a:pt x="11340" y="16344"/>
                        </a:cubicBezTo>
                        <a:cubicBezTo>
                          <a:pt x="11340" y="15750"/>
                          <a:pt x="10680" y="15267"/>
                          <a:pt x="9870" y="15267"/>
                        </a:cubicBezTo>
                        <a:close/>
                        <a:moveTo>
                          <a:pt x="14585" y="18402"/>
                        </a:moveTo>
                        <a:cubicBezTo>
                          <a:pt x="13891" y="18402"/>
                          <a:pt x="13326" y="17988"/>
                          <a:pt x="13326" y="17479"/>
                        </a:cubicBezTo>
                        <a:cubicBezTo>
                          <a:pt x="13326" y="16970"/>
                          <a:pt x="13891" y="16556"/>
                          <a:pt x="14585" y="16556"/>
                        </a:cubicBezTo>
                        <a:cubicBezTo>
                          <a:pt x="15279" y="16556"/>
                          <a:pt x="15844" y="16970"/>
                          <a:pt x="15844" y="17479"/>
                        </a:cubicBezTo>
                        <a:cubicBezTo>
                          <a:pt x="15844" y="17988"/>
                          <a:pt x="15279" y="18402"/>
                          <a:pt x="14585" y="18402"/>
                        </a:cubicBezTo>
                        <a:close/>
                        <a:moveTo>
                          <a:pt x="14585" y="15765"/>
                        </a:moveTo>
                        <a:cubicBezTo>
                          <a:pt x="13296" y="15765"/>
                          <a:pt x="12247" y="16534"/>
                          <a:pt x="12247" y="17479"/>
                        </a:cubicBezTo>
                        <a:cubicBezTo>
                          <a:pt x="12247" y="18424"/>
                          <a:pt x="13296" y="19193"/>
                          <a:pt x="14585" y="19193"/>
                        </a:cubicBezTo>
                        <a:cubicBezTo>
                          <a:pt x="15874" y="19193"/>
                          <a:pt x="16923" y="18424"/>
                          <a:pt x="16923" y="17479"/>
                        </a:cubicBezTo>
                        <a:cubicBezTo>
                          <a:pt x="16923" y="16534"/>
                          <a:pt x="15874" y="15765"/>
                          <a:pt x="14585" y="15765"/>
                        </a:cubicBezTo>
                        <a:close/>
                        <a:moveTo>
                          <a:pt x="12426" y="14106"/>
                        </a:moveTo>
                        <a:cubicBezTo>
                          <a:pt x="11732" y="14106"/>
                          <a:pt x="11167" y="13692"/>
                          <a:pt x="11167" y="13183"/>
                        </a:cubicBezTo>
                        <a:cubicBezTo>
                          <a:pt x="11167" y="12674"/>
                          <a:pt x="11732" y="12260"/>
                          <a:pt x="12426" y="12260"/>
                        </a:cubicBezTo>
                        <a:cubicBezTo>
                          <a:pt x="13121" y="12260"/>
                          <a:pt x="13685" y="12674"/>
                          <a:pt x="13685" y="13183"/>
                        </a:cubicBezTo>
                        <a:cubicBezTo>
                          <a:pt x="13685" y="13692"/>
                          <a:pt x="13121" y="14106"/>
                          <a:pt x="12426" y="14106"/>
                        </a:cubicBezTo>
                        <a:close/>
                        <a:moveTo>
                          <a:pt x="12426" y="11469"/>
                        </a:moveTo>
                        <a:cubicBezTo>
                          <a:pt x="11137" y="11469"/>
                          <a:pt x="10088" y="12238"/>
                          <a:pt x="10088" y="13183"/>
                        </a:cubicBezTo>
                        <a:cubicBezTo>
                          <a:pt x="10088" y="14128"/>
                          <a:pt x="11137" y="14897"/>
                          <a:pt x="12426" y="14897"/>
                        </a:cubicBezTo>
                        <a:cubicBezTo>
                          <a:pt x="13716" y="14897"/>
                          <a:pt x="14765" y="14128"/>
                          <a:pt x="14765" y="13183"/>
                        </a:cubicBezTo>
                        <a:cubicBezTo>
                          <a:pt x="14765" y="12238"/>
                          <a:pt x="13716" y="11469"/>
                          <a:pt x="12426" y="11469"/>
                        </a:cubicBezTo>
                        <a:close/>
                      </a:path>
                    </a:pathLst>
                  </a:custGeom>
                  <a:solidFill>
                    <a:srgbClr val="F9FAFA"/>
                  </a:solidFill>
                  <a:ln w="12700" cap="flat">
                    <a:noFill/>
                    <a:miter lim="400000"/>
                  </a:ln>
                  <a:effectLst/>
                </p:spPr>
                <p:txBody>
                  <a:bodyPr wrap="square" lIns="0" tIns="0" rIns="0" bIns="0" numCol="1" anchor="ctr">
                    <a:noAutofit/>
                  </a:bodyPr>
                  <a:lstStyle/>
                  <a:p>
                    <a:pPr defTabSz="584200">
                      <a:lnSpc>
                        <a:spcPct val="110000"/>
                      </a:lnSpc>
                      <a:spcBef>
                        <a:spcPts val="3000"/>
                      </a:spcBef>
                      <a:defRPr sz="2000">
                        <a:solidFill>
                          <a:srgbClr val="4C4C4C"/>
                        </a:solidFill>
                        <a:latin typeface="Helvetica Neue Light"/>
                        <a:ea typeface="Helvetica Neue Light"/>
                        <a:cs typeface="Helvetica Neue Light"/>
                        <a:sym typeface="Helvetica Neue Light"/>
                      </a:defRPr>
                    </a:pPr>
                    <a:endParaRPr sz="2000"/>
                  </a:p>
                </p:txBody>
              </p:sp>
            </p:grpSp>
            <p:sp>
              <p:nvSpPr>
                <p:cNvPr id="71" name="Research"/>
                <p:cNvSpPr/>
                <p:nvPr/>
              </p:nvSpPr>
              <p:spPr>
                <a:xfrm>
                  <a:off x="0" y="2071722"/>
                  <a:ext cx="2540000" cy="7620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nSpc>
                      <a:spcPct val="90000"/>
                    </a:lnSpc>
                    <a:defRPr sz="4000"/>
                  </a:lvl1pPr>
                </a:lstStyle>
                <a:p>
                  <a:pPr algn="ctr"/>
                  <a:r>
                    <a:rPr lang="es-ES" sz="2400" dirty="0" err="1">
                      <a:latin typeface="Arial Narrow" pitchFamily="34" charset="0"/>
                    </a:rPr>
                    <a:t>Innovation</a:t>
                  </a:r>
                  <a:endParaRPr lang="es-ES" sz="1800" dirty="0">
                    <a:latin typeface="Arial Narrow" pitchFamily="34" charset="0"/>
                  </a:endParaRPr>
                </a:p>
              </p:txBody>
            </p:sp>
          </p:grpSp>
          <p:grpSp>
            <p:nvGrpSpPr>
              <p:cNvPr id="66" name="Grupo"/>
              <p:cNvGrpSpPr/>
              <p:nvPr/>
            </p:nvGrpSpPr>
            <p:grpSpPr>
              <a:xfrm>
                <a:off x="2705100" y="712822"/>
                <a:ext cx="6400801" cy="304801"/>
                <a:chOff x="0" y="0"/>
                <a:chExt cx="6400800" cy="304800"/>
              </a:xfrm>
            </p:grpSpPr>
            <p:sp>
              <p:nvSpPr>
                <p:cNvPr id="67" name="Flecha"/>
                <p:cNvSpPr/>
                <p:nvPr/>
              </p:nvSpPr>
              <p:spPr>
                <a:xfrm>
                  <a:off x="0" y="0"/>
                  <a:ext cx="203200" cy="304800"/>
                </a:xfrm>
                <a:prstGeom prst="rightArrow">
                  <a:avLst>
                    <a:gd name="adj1" fmla="val 32000"/>
                    <a:gd name="adj2" fmla="val 275000"/>
                  </a:avLst>
                </a:prstGeom>
                <a:solidFill>
                  <a:srgbClr val="E5E5E5"/>
                </a:solidFill>
                <a:ln w="12700" cap="flat">
                  <a:noFill/>
                  <a:miter lim="400000"/>
                </a:ln>
                <a:effectLst/>
              </p:spPr>
              <p:txBody>
                <a:bodyPr wrap="square" lIns="0" tIns="0" rIns="0" bIns="0" numCol="1" anchor="ctr">
                  <a:noAutofit/>
                </a:bodyPr>
                <a:lstStyle/>
                <a:p>
                  <a:pPr defTabSz="584200">
                    <a:lnSpc>
                      <a:spcPct val="110000"/>
                    </a:lnSpc>
                    <a:spcBef>
                      <a:spcPts val="3000"/>
                    </a:spcBef>
                    <a:defRPr sz="2000">
                      <a:solidFill>
                        <a:srgbClr val="4C4C4C"/>
                      </a:solidFill>
                      <a:latin typeface="Helvetica Neue Light"/>
                      <a:ea typeface="Helvetica Neue Light"/>
                      <a:cs typeface="Helvetica Neue Light"/>
                      <a:sym typeface="Helvetica Neue Light"/>
                    </a:defRPr>
                  </a:pPr>
                  <a:endParaRPr sz="2000"/>
                </a:p>
              </p:txBody>
            </p:sp>
            <p:sp>
              <p:nvSpPr>
                <p:cNvPr id="68" name="Flecha"/>
                <p:cNvSpPr/>
                <p:nvPr/>
              </p:nvSpPr>
              <p:spPr>
                <a:xfrm>
                  <a:off x="3098800" y="0"/>
                  <a:ext cx="203200" cy="304800"/>
                </a:xfrm>
                <a:prstGeom prst="rightArrow">
                  <a:avLst>
                    <a:gd name="adj1" fmla="val 32000"/>
                    <a:gd name="adj2" fmla="val 275000"/>
                  </a:avLst>
                </a:prstGeom>
                <a:solidFill>
                  <a:srgbClr val="E5E5E5"/>
                </a:solidFill>
                <a:ln w="12700" cap="flat">
                  <a:noFill/>
                  <a:miter lim="400000"/>
                </a:ln>
                <a:effectLst/>
              </p:spPr>
              <p:txBody>
                <a:bodyPr wrap="square" lIns="0" tIns="0" rIns="0" bIns="0" numCol="1" anchor="ctr">
                  <a:noAutofit/>
                </a:bodyPr>
                <a:lstStyle/>
                <a:p>
                  <a:pPr defTabSz="584200">
                    <a:lnSpc>
                      <a:spcPct val="110000"/>
                    </a:lnSpc>
                    <a:spcBef>
                      <a:spcPts val="3000"/>
                    </a:spcBef>
                    <a:defRPr sz="2000">
                      <a:solidFill>
                        <a:srgbClr val="4C4C4C"/>
                      </a:solidFill>
                      <a:latin typeface="Helvetica Neue Light"/>
                      <a:ea typeface="Helvetica Neue Light"/>
                      <a:cs typeface="Helvetica Neue Light"/>
                      <a:sym typeface="Helvetica Neue Light"/>
                    </a:defRPr>
                  </a:pPr>
                  <a:endParaRPr sz="2000"/>
                </a:p>
              </p:txBody>
            </p:sp>
            <p:sp>
              <p:nvSpPr>
                <p:cNvPr id="69" name="Flecha"/>
                <p:cNvSpPr/>
                <p:nvPr/>
              </p:nvSpPr>
              <p:spPr>
                <a:xfrm>
                  <a:off x="6197600" y="0"/>
                  <a:ext cx="203200" cy="304800"/>
                </a:xfrm>
                <a:prstGeom prst="rightArrow">
                  <a:avLst>
                    <a:gd name="adj1" fmla="val 32000"/>
                    <a:gd name="adj2" fmla="val 275000"/>
                  </a:avLst>
                </a:prstGeom>
                <a:solidFill>
                  <a:srgbClr val="E5E5E5"/>
                </a:solidFill>
                <a:ln w="12700" cap="flat">
                  <a:noFill/>
                  <a:miter lim="400000"/>
                </a:ln>
                <a:effectLst/>
              </p:spPr>
              <p:txBody>
                <a:bodyPr wrap="square" lIns="0" tIns="0" rIns="0" bIns="0" numCol="1" anchor="ctr">
                  <a:noAutofit/>
                </a:bodyPr>
                <a:lstStyle/>
                <a:p>
                  <a:pPr defTabSz="584200">
                    <a:lnSpc>
                      <a:spcPct val="110000"/>
                    </a:lnSpc>
                    <a:spcBef>
                      <a:spcPts val="3000"/>
                    </a:spcBef>
                    <a:defRPr sz="2000">
                      <a:solidFill>
                        <a:srgbClr val="4C4C4C"/>
                      </a:solidFill>
                      <a:latin typeface="Helvetica Neue Light"/>
                      <a:ea typeface="Helvetica Neue Light"/>
                      <a:cs typeface="Helvetica Neue Light"/>
                      <a:sym typeface="Helvetica Neue Light"/>
                    </a:defRPr>
                  </a:pPr>
                  <a:endParaRPr sz="2000"/>
                </a:p>
              </p:txBody>
            </p:sp>
          </p:grpSp>
        </p:grpSp>
      </p:grpSp>
      <p:pic>
        <p:nvPicPr>
          <p:cNvPr id="30" name="9 Imagen" descr="Imagotipo Español Transparente (Logo_español).png">
            <a:extLst>
              <a:ext uri="{FF2B5EF4-FFF2-40B4-BE49-F238E27FC236}">
                <a16:creationId xmlns:a16="http://schemas.microsoft.com/office/drawing/2014/main" xmlns="" id="{68EE35A4-0ECE-413F-8D72-2AEA69125A7D}"/>
              </a:ext>
            </a:extLst>
          </p:cNvPr>
          <p:cNvPicPr>
            <a:picLocks noChangeAspect="1"/>
          </p:cNvPicPr>
          <p:nvPr/>
        </p:nvPicPr>
        <p:blipFill>
          <a:blip r:embed="rId3" cstate="print"/>
          <a:stretch>
            <a:fillRect/>
          </a:stretch>
        </p:blipFill>
        <p:spPr>
          <a:xfrm>
            <a:off x="10344472" y="0"/>
            <a:ext cx="1457379" cy="699542"/>
          </a:xfrm>
          <a:prstGeom prst="rect">
            <a:avLst/>
          </a:prstGeom>
        </p:spPr>
      </p:pic>
    </p:spTree>
    <p:extLst>
      <p:ext uri="{BB962C8B-B14F-4D97-AF65-F5344CB8AC3E}">
        <p14:creationId xmlns:p14="http://schemas.microsoft.com/office/powerpoint/2010/main" val="40644918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9"/>
          <p:cNvSpPr/>
          <p:nvPr/>
        </p:nvSpPr>
        <p:spPr>
          <a:xfrm>
            <a:off x="0" y="0"/>
            <a:ext cx="12192000" cy="771550"/>
          </a:xfrm>
          <a:prstGeom prst="rect">
            <a:avLst/>
          </a:prstGeom>
          <a:solidFill>
            <a:srgbClr val="0077C8">
              <a:alpha val="73330"/>
            </a:srgbClr>
          </a:solidFill>
          <a:ln>
            <a:noFill/>
          </a:ln>
        </p:spPr>
        <p:txBody>
          <a:bodyPr spcFirstLastPara="1" wrap="square" lIns="91425" tIns="91425" rIns="91425" bIns="91425" anchor="ctr" anchorCtr="0">
            <a:noAutofit/>
          </a:bodyPr>
          <a:lstStyle/>
          <a:p>
            <a:endParaRPr>
              <a:solidFill>
                <a:schemeClr val="accent2"/>
              </a:solidFill>
            </a:endParaRPr>
          </a:p>
        </p:txBody>
      </p:sp>
      <p:sp>
        <p:nvSpPr>
          <p:cNvPr id="2" name="1 Título"/>
          <p:cNvSpPr>
            <a:spLocks noGrp="1"/>
          </p:cNvSpPr>
          <p:nvPr>
            <p:ph type="title"/>
          </p:nvPr>
        </p:nvSpPr>
        <p:spPr>
          <a:xfrm>
            <a:off x="1703512" y="32073"/>
            <a:ext cx="8229600" cy="732631"/>
          </a:xfrm>
        </p:spPr>
        <p:txBody>
          <a:bodyPr>
            <a:normAutofit fontScale="90000"/>
          </a:bodyPr>
          <a:lstStyle/>
          <a:p>
            <a:r>
              <a:rPr lang="es-ES" dirty="0" err="1">
                <a:solidFill>
                  <a:schemeClr val="bg1"/>
                </a:solidFill>
              </a:rPr>
              <a:t>Background</a:t>
            </a:r>
            <a:r>
              <a:rPr lang="es-ES" dirty="0">
                <a:solidFill>
                  <a:schemeClr val="bg1"/>
                </a:solidFill>
              </a:rPr>
              <a:t> </a:t>
            </a:r>
            <a:r>
              <a:rPr lang="es-ES" dirty="0" err="1">
                <a:solidFill>
                  <a:schemeClr val="bg1"/>
                </a:solidFill>
              </a:rPr>
              <a:t>on</a:t>
            </a:r>
            <a:r>
              <a:rPr lang="es-ES" dirty="0">
                <a:solidFill>
                  <a:schemeClr val="bg1"/>
                </a:solidFill>
              </a:rPr>
              <a:t> Fuel </a:t>
            </a:r>
            <a:r>
              <a:rPr lang="es-ES" dirty="0" err="1">
                <a:solidFill>
                  <a:schemeClr val="bg1"/>
                </a:solidFill>
              </a:rPr>
              <a:t>Cell</a:t>
            </a:r>
            <a:r>
              <a:rPr lang="es-ES" dirty="0">
                <a:solidFill>
                  <a:schemeClr val="bg1"/>
                </a:solidFill>
              </a:rPr>
              <a:t> &amp; H</a:t>
            </a:r>
            <a:r>
              <a:rPr lang="es-ES" baseline="-25000" dirty="0">
                <a:solidFill>
                  <a:schemeClr val="bg1"/>
                </a:solidFill>
              </a:rPr>
              <a:t>2</a:t>
            </a:r>
          </a:p>
        </p:txBody>
      </p:sp>
      <p:sp>
        <p:nvSpPr>
          <p:cNvPr id="5" name="4 Rectángulo"/>
          <p:cNvSpPr/>
          <p:nvPr/>
        </p:nvSpPr>
        <p:spPr>
          <a:xfrm>
            <a:off x="5087888" y="5253204"/>
            <a:ext cx="4248472" cy="1604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9 Imagen" descr="Imagotipo Español Transparente (Logo_español).png">
            <a:extLst>
              <a:ext uri="{FF2B5EF4-FFF2-40B4-BE49-F238E27FC236}">
                <a16:creationId xmlns:a16="http://schemas.microsoft.com/office/drawing/2014/main" xmlns="" id="{E67349C1-CE25-4771-BED3-664AC6DAFA90}"/>
              </a:ext>
            </a:extLst>
          </p:cNvPr>
          <p:cNvPicPr>
            <a:picLocks noChangeAspect="1"/>
          </p:cNvPicPr>
          <p:nvPr/>
        </p:nvPicPr>
        <p:blipFill>
          <a:blip r:embed="rId2" cstate="print"/>
          <a:stretch>
            <a:fillRect/>
          </a:stretch>
        </p:blipFill>
        <p:spPr>
          <a:xfrm>
            <a:off x="10344472" y="0"/>
            <a:ext cx="1457379" cy="699542"/>
          </a:xfrm>
          <a:prstGeom prst="rect">
            <a:avLst/>
          </a:prstGeom>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175" y="1052736"/>
            <a:ext cx="10153650" cy="265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4242" y="3889447"/>
            <a:ext cx="8235950" cy="281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redondeado"/>
          <p:cNvSpPr/>
          <p:nvPr/>
        </p:nvSpPr>
        <p:spPr>
          <a:xfrm>
            <a:off x="4223792" y="3889447"/>
            <a:ext cx="2008425" cy="2813050"/>
          </a:xfrm>
          <a:prstGeom prst="roundRect">
            <a:avLst>
              <a:gd name="adj" fmla="val 5123"/>
            </a:avLst>
          </a:prstGeom>
          <a:noFill/>
          <a:ln w="79375">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915617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9 Conector recto"/>
          <p:cNvCxnSpPr>
            <a:cxnSpLocks/>
          </p:cNvCxnSpPr>
          <p:nvPr/>
        </p:nvCxnSpPr>
        <p:spPr>
          <a:xfrm>
            <a:off x="0" y="980728"/>
            <a:ext cx="12192000" cy="0"/>
          </a:xfrm>
          <a:prstGeom prst="line">
            <a:avLst/>
          </a:prstGeom>
          <a:ln w="15875">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38878" y="26589"/>
            <a:ext cx="1860315" cy="930158"/>
          </a:xfrm>
          <a:prstGeom prst="rect">
            <a:avLst/>
          </a:prstGeom>
        </p:spPr>
      </p:pic>
      <p:sp>
        <p:nvSpPr>
          <p:cNvPr id="7" name="Rectángulo 6"/>
          <p:cNvSpPr/>
          <p:nvPr/>
        </p:nvSpPr>
        <p:spPr>
          <a:xfrm>
            <a:off x="1524001" y="6697346"/>
            <a:ext cx="4264819" cy="16065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11" name="Rectángulo 10"/>
          <p:cNvSpPr/>
          <p:nvPr/>
        </p:nvSpPr>
        <p:spPr>
          <a:xfrm>
            <a:off x="5706476" y="6697346"/>
            <a:ext cx="1159760" cy="16065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12" name="Rectángulo 11"/>
          <p:cNvSpPr/>
          <p:nvPr/>
        </p:nvSpPr>
        <p:spPr>
          <a:xfrm>
            <a:off x="6783892" y="6697346"/>
            <a:ext cx="3884108" cy="160655"/>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pic>
        <p:nvPicPr>
          <p:cNvPr id="13" name="Picture 3" descr="Z:\16_03_BIG-HIT\Proyecto\Difusión\Imágenes\Logos\FCH logo Quadri (ID 129814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6360" y="93042"/>
            <a:ext cx="862748" cy="862748"/>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479376" y="1168291"/>
            <a:ext cx="5494586" cy="4708981"/>
          </a:xfrm>
          <a:prstGeom prst="rect">
            <a:avLst/>
          </a:prstGeom>
        </p:spPr>
        <p:txBody>
          <a:bodyPr wrap="square">
            <a:spAutoFit/>
          </a:bodyPr>
          <a:lstStyle/>
          <a:p>
            <a:r>
              <a:rPr lang="en-US" sz="2000" b="1" i="1" dirty="0">
                <a:solidFill>
                  <a:srgbClr val="0070C0"/>
                </a:solidFill>
              </a:rPr>
              <a:t>Purpose</a:t>
            </a:r>
            <a:r>
              <a:rPr lang="en-US" sz="2000" dirty="0"/>
              <a:t>: the </a:t>
            </a:r>
            <a:r>
              <a:rPr lang="en-US" sz="2000" b="1" dirty="0"/>
              <a:t>development</a:t>
            </a:r>
            <a:r>
              <a:rPr lang="en-US" sz="2000" dirty="0"/>
              <a:t> and </a:t>
            </a:r>
            <a:r>
              <a:rPr lang="en-US" sz="2000" b="1" dirty="0"/>
              <a:t>demonstration</a:t>
            </a:r>
            <a:r>
              <a:rPr lang="en-US" sz="2000" dirty="0"/>
              <a:t> of an autonomous </a:t>
            </a:r>
            <a:r>
              <a:rPr lang="en-US" sz="2000" b="1" dirty="0"/>
              <a:t>off-grid </a:t>
            </a:r>
            <a:r>
              <a:rPr lang="en-US" sz="2000" dirty="0"/>
              <a:t>electrolysis system linked to </a:t>
            </a:r>
            <a:r>
              <a:rPr lang="en-US" sz="2000" b="1" dirty="0"/>
              <a:t>renewable energy sources</a:t>
            </a:r>
            <a:r>
              <a:rPr lang="en-US" sz="2000" dirty="0"/>
              <a:t>.</a:t>
            </a:r>
          </a:p>
          <a:p>
            <a:endParaRPr lang="en-US" sz="2000" dirty="0"/>
          </a:p>
          <a:p>
            <a:r>
              <a:rPr lang="en-US" sz="2000" dirty="0"/>
              <a:t>The </a:t>
            </a:r>
            <a:r>
              <a:rPr lang="en-US" sz="2000" b="1" i="1" dirty="0">
                <a:solidFill>
                  <a:srgbClr val="0070C0"/>
                </a:solidFill>
              </a:rPr>
              <a:t>PEMWE</a:t>
            </a:r>
            <a:r>
              <a:rPr lang="en-US" sz="2000" dirty="0"/>
              <a:t> (Polymer Electrolyte Membrane Water </a:t>
            </a:r>
            <a:r>
              <a:rPr lang="en-US" sz="2000" dirty="0" err="1"/>
              <a:t>Electrolyser</a:t>
            </a:r>
            <a:r>
              <a:rPr lang="en-US" sz="2000" dirty="0"/>
              <a:t>) </a:t>
            </a:r>
            <a:r>
              <a:rPr lang="en-US" sz="2000" b="1" dirty="0"/>
              <a:t>industrial prototype</a:t>
            </a:r>
            <a:r>
              <a:rPr lang="en-US" sz="2000" dirty="0"/>
              <a:t> (50 kW) will be </a:t>
            </a:r>
            <a:r>
              <a:rPr lang="en-US" sz="2000" b="1" dirty="0"/>
              <a:t>directly linked </a:t>
            </a:r>
            <a:r>
              <a:rPr lang="en-US" sz="2000" dirty="0"/>
              <a:t>to track the solar </a:t>
            </a:r>
            <a:r>
              <a:rPr lang="en-US" sz="2000" b="1" dirty="0"/>
              <a:t>photovoltaic</a:t>
            </a:r>
            <a:r>
              <a:rPr lang="en-US" sz="2000" dirty="0"/>
              <a:t> power source producing over 1.5 </a:t>
            </a:r>
            <a:r>
              <a:rPr lang="en-US" sz="2000" dirty="0" err="1"/>
              <a:t>tonnes</a:t>
            </a:r>
            <a:r>
              <a:rPr lang="en-US" sz="2000" dirty="0"/>
              <a:t> of hydrogen per year and ensuring cold start and rapid response to changes</a:t>
            </a:r>
          </a:p>
          <a:p>
            <a:endParaRPr lang="en-US" sz="2000" dirty="0"/>
          </a:p>
          <a:p>
            <a:r>
              <a:rPr lang="en-US" sz="2000" dirty="0"/>
              <a:t>The </a:t>
            </a:r>
            <a:r>
              <a:rPr lang="en-US" sz="2000" b="1" i="1" dirty="0">
                <a:solidFill>
                  <a:srgbClr val="0070C0"/>
                </a:solidFill>
              </a:rPr>
              <a:t>demonstration</a:t>
            </a:r>
            <a:r>
              <a:rPr lang="en-US" sz="2000" b="1" dirty="0"/>
              <a:t> period </a:t>
            </a:r>
            <a:r>
              <a:rPr lang="en-US" sz="2000" dirty="0"/>
              <a:t>in a relevant environment (TRL 6) will last </a:t>
            </a:r>
            <a:r>
              <a:rPr lang="en-US" sz="2000" b="1" dirty="0"/>
              <a:t>8 months </a:t>
            </a:r>
            <a:r>
              <a:rPr lang="en-US" sz="2000" dirty="0"/>
              <a:t>and will take place in Huesca, Spain.</a:t>
            </a:r>
            <a:endParaRPr lang="es-ES" sz="2000" dirty="0"/>
          </a:p>
          <a:p>
            <a:endParaRPr lang="es-ES" sz="2000" dirty="0"/>
          </a:p>
        </p:txBody>
      </p:sp>
      <p:grpSp>
        <p:nvGrpSpPr>
          <p:cNvPr id="15" name="Grupo 30"/>
          <p:cNvGrpSpPr/>
          <p:nvPr/>
        </p:nvGrpSpPr>
        <p:grpSpPr>
          <a:xfrm>
            <a:off x="2056090" y="5805264"/>
            <a:ext cx="8144366" cy="794768"/>
            <a:chOff x="883595" y="5013003"/>
            <a:chExt cx="10351391" cy="1056447"/>
          </a:xfrm>
        </p:grpSpPr>
        <p:pic>
          <p:nvPicPr>
            <p:cNvPr id="18" name="Imagen 31"/>
            <p:cNvPicPr>
              <a:picLocks noChangeAspect="1"/>
            </p:cNvPicPr>
            <p:nvPr/>
          </p:nvPicPr>
          <p:blipFill>
            <a:blip r:embed="rId4"/>
            <a:stretch>
              <a:fillRect/>
            </a:stretch>
          </p:blipFill>
          <p:spPr>
            <a:xfrm>
              <a:off x="883595" y="5194114"/>
              <a:ext cx="1969100" cy="524529"/>
            </a:xfrm>
            <a:prstGeom prst="rect">
              <a:avLst/>
            </a:prstGeom>
          </p:spPr>
        </p:pic>
        <p:pic>
          <p:nvPicPr>
            <p:cNvPr id="19" name="Imagen 32"/>
            <p:cNvPicPr>
              <a:picLocks noChangeAspect="1"/>
            </p:cNvPicPr>
            <p:nvPr/>
          </p:nvPicPr>
          <p:blipFill>
            <a:blip r:embed="rId5"/>
            <a:stretch>
              <a:fillRect/>
            </a:stretch>
          </p:blipFill>
          <p:spPr>
            <a:xfrm>
              <a:off x="3215635" y="5013003"/>
              <a:ext cx="1308604" cy="1056447"/>
            </a:xfrm>
            <a:prstGeom prst="rect">
              <a:avLst/>
            </a:prstGeom>
          </p:spPr>
        </p:pic>
        <p:pic>
          <p:nvPicPr>
            <p:cNvPr id="20" name="Imagen 33"/>
            <p:cNvPicPr>
              <a:picLocks noChangeAspect="1"/>
            </p:cNvPicPr>
            <p:nvPr/>
          </p:nvPicPr>
          <p:blipFill>
            <a:blip r:embed="rId6"/>
            <a:stretch>
              <a:fillRect/>
            </a:stretch>
          </p:blipFill>
          <p:spPr>
            <a:xfrm>
              <a:off x="7213780" y="5140329"/>
              <a:ext cx="1667384" cy="779615"/>
            </a:xfrm>
            <a:prstGeom prst="rect">
              <a:avLst/>
            </a:prstGeom>
          </p:spPr>
        </p:pic>
        <p:pic>
          <p:nvPicPr>
            <p:cNvPr id="21" name="Imagen 34"/>
            <p:cNvPicPr>
              <a:picLocks noChangeAspect="1"/>
            </p:cNvPicPr>
            <p:nvPr/>
          </p:nvPicPr>
          <p:blipFill>
            <a:blip r:embed="rId7"/>
            <a:stretch>
              <a:fillRect/>
            </a:stretch>
          </p:blipFill>
          <p:spPr>
            <a:xfrm>
              <a:off x="4882764" y="5192348"/>
              <a:ext cx="1972491" cy="526295"/>
            </a:xfrm>
            <a:prstGeom prst="rect">
              <a:avLst/>
            </a:prstGeom>
          </p:spPr>
        </p:pic>
        <p:pic>
          <p:nvPicPr>
            <p:cNvPr id="22" name="Imagen 35"/>
            <p:cNvPicPr>
              <a:picLocks noChangeAspect="1"/>
            </p:cNvPicPr>
            <p:nvPr/>
          </p:nvPicPr>
          <p:blipFill>
            <a:blip r:embed="rId8"/>
            <a:stretch>
              <a:fillRect/>
            </a:stretch>
          </p:blipFill>
          <p:spPr>
            <a:xfrm>
              <a:off x="9089870" y="5028489"/>
              <a:ext cx="2145116" cy="867383"/>
            </a:xfrm>
            <a:prstGeom prst="rect">
              <a:avLst/>
            </a:prstGeom>
          </p:spPr>
        </p:pic>
      </p:grpSp>
      <p:sp>
        <p:nvSpPr>
          <p:cNvPr id="16" name="1 Título">
            <a:extLst>
              <a:ext uri="{FF2B5EF4-FFF2-40B4-BE49-F238E27FC236}">
                <a16:creationId xmlns:a16="http://schemas.microsoft.com/office/drawing/2014/main" xmlns="" id="{2C6B592B-A526-4015-A772-F116C7CF2553}"/>
              </a:ext>
            </a:extLst>
          </p:cNvPr>
          <p:cNvSpPr>
            <a:spLocks noGrp="1"/>
          </p:cNvSpPr>
          <p:nvPr>
            <p:ph type="ctrTitle"/>
          </p:nvPr>
        </p:nvSpPr>
        <p:spPr>
          <a:xfrm>
            <a:off x="3656409" y="217926"/>
            <a:ext cx="5605380" cy="648072"/>
          </a:xfrm>
        </p:spPr>
        <p:txBody>
          <a:bodyPr>
            <a:normAutofit/>
          </a:bodyPr>
          <a:lstStyle/>
          <a:p>
            <a:r>
              <a:rPr lang="es-ES" sz="3600" b="1" dirty="0"/>
              <a:t>SUMMARY</a:t>
            </a:r>
          </a:p>
        </p:txBody>
      </p:sp>
      <p:graphicFrame>
        <p:nvGraphicFramePr>
          <p:cNvPr id="17" name="Tabla 2">
            <a:extLst>
              <a:ext uri="{FF2B5EF4-FFF2-40B4-BE49-F238E27FC236}">
                <a16:creationId xmlns:a16="http://schemas.microsoft.com/office/drawing/2014/main" xmlns="" id="{83365F87-635D-4F2A-B2B5-59F5A7AF8AF8}"/>
              </a:ext>
            </a:extLst>
          </p:cNvPr>
          <p:cNvGraphicFramePr>
            <a:graphicFrameLocks noGrp="1"/>
          </p:cNvGraphicFramePr>
          <p:nvPr>
            <p:extLst>
              <p:ext uri="{D42A27DB-BD31-4B8C-83A1-F6EECF244321}">
                <p14:modId xmlns:p14="http://schemas.microsoft.com/office/powerpoint/2010/main" val="506936691"/>
              </p:ext>
            </p:extLst>
          </p:nvPr>
        </p:nvGraphicFramePr>
        <p:xfrm>
          <a:off x="6960096" y="2142125"/>
          <a:ext cx="4752528" cy="2655027"/>
        </p:xfrm>
        <a:graphic>
          <a:graphicData uri="http://schemas.openxmlformats.org/drawingml/2006/table">
            <a:tbl>
              <a:tblPr firstRow="1" bandRow="1">
                <a:tableStyleId>{22838BEF-8BB2-4498-84A7-C5851F593DF1}</a:tableStyleId>
              </a:tblPr>
              <a:tblGrid>
                <a:gridCol w="2376264">
                  <a:extLst>
                    <a:ext uri="{9D8B030D-6E8A-4147-A177-3AD203B41FA5}">
                      <a16:colId xmlns:a16="http://schemas.microsoft.com/office/drawing/2014/main" xmlns="" val="428339845"/>
                    </a:ext>
                  </a:extLst>
                </a:gridCol>
                <a:gridCol w="2376264">
                  <a:extLst>
                    <a:ext uri="{9D8B030D-6E8A-4147-A177-3AD203B41FA5}">
                      <a16:colId xmlns:a16="http://schemas.microsoft.com/office/drawing/2014/main" xmlns="" val="3009324021"/>
                    </a:ext>
                  </a:extLst>
                </a:gridCol>
              </a:tblGrid>
              <a:tr h="548387">
                <a:tc>
                  <a:txBody>
                    <a:bodyPr/>
                    <a:lstStyle/>
                    <a:p>
                      <a:r>
                        <a:rPr lang="es-ES" sz="2000" b="0" dirty="0" err="1"/>
                        <a:t>Grant</a:t>
                      </a:r>
                      <a:r>
                        <a:rPr lang="es-ES" sz="2000" b="0" dirty="0"/>
                        <a:t> </a:t>
                      </a:r>
                      <a:r>
                        <a:rPr lang="es-ES" sz="2000" b="0" dirty="0" err="1" smtClean="0"/>
                        <a:t>number</a:t>
                      </a:r>
                      <a:endParaRPr lang="en-GB" sz="2000" b="0" dirty="0"/>
                    </a:p>
                  </a:txBody>
                  <a:tcPr anchor="ctr"/>
                </a:tc>
                <a:tc>
                  <a:txBody>
                    <a:bodyPr/>
                    <a:lstStyle/>
                    <a:p>
                      <a:pPr algn="r"/>
                      <a:r>
                        <a:rPr lang="es-ES" sz="2000" b="0" dirty="0"/>
                        <a:t>700359</a:t>
                      </a:r>
                      <a:endParaRPr lang="en-GB" sz="2000" b="0" dirty="0"/>
                    </a:p>
                  </a:txBody>
                  <a:tcPr anchor="ctr"/>
                </a:tc>
                <a:extLst>
                  <a:ext uri="{0D108BD9-81ED-4DB2-BD59-A6C34878D82A}">
                    <a16:rowId xmlns:a16="http://schemas.microsoft.com/office/drawing/2014/main" xmlns="" val="1857001922"/>
                  </a:ext>
                </a:extLst>
              </a:tr>
              <a:tr h="526660">
                <a:tc>
                  <a:txBody>
                    <a:bodyPr/>
                    <a:lstStyle/>
                    <a:p>
                      <a:r>
                        <a:rPr lang="es-ES" sz="2000" dirty="0"/>
                        <a:t>Application area</a:t>
                      </a:r>
                      <a:endParaRPr lang="en-GB" sz="2000" b="0" dirty="0"/>
                    </a:p>
                  </a:txBody>
                  <a:tcPr anchor="ctr"/>
                </a:tc>
                <a:tc>
                  <a:txBody>
                    <a:bodyPr/>
                    <a:lstStyle/>
                    <a:p>
                      <a:pPr algn="r"/>
                      <a:r>
                        <a:rPr lang="es-ES" sz="2000" dirty="0"/>
                        <a:t>H2020 Energy</a:t>
                      </a:r>
                      <a:endParaRPr lang="en-GB" sz="2000" dirty="0"/>
                    </a:p>
                  </a:txBody>
                  <a:tcPr anchor="ctr"/>
                </a:tc>
                <a:extLst>
                  <a:ext uri="{0D108BD9-81ED-4DB2-BD59-A6C34878D82A}">
                    <a16:rowId xmlns:a16="http://schemas.microsoft.com/office/drawing/2014/main" xmlns="" val="3191585465"/>
                  </a:ext>
                </a:extLst>
              </a:tr>
              <a:tr h="526660">
                <a:tc>
                  <a:txBody>
                    <a:bodyPr/>
                    <a:lstStyle/>
                    <a:p>
                      <a:r>
                        <a:rPr lang="es-ES" sz="2000" dirty="0"/>
                        <a:t>Start date</a:t>
                      </a:r>
                      <a:endParaRPr lang="en-GB" sz="2000" b="0" dirty="0"/>
                    </a:p>
                  </a:txBody>
                  <a:tcPr anchor="ctr"/>
                </a:tc>
                <a:tc>
                  <a:txBody>
                    <a:bodyPr/>
                    <a:lstStyle/>
                    <a:p>
                      <a:pPr algn="r"/>
                      <a:r>
                        <a:rPr lang="es-ES" sz="2000" dirty="0"/>
                        <a:t>01/04/2016</a:t>
                      </a:r>
                      <a:endParaRPr lang="en-GB" sz="2000" dirty="0"/>
                    </a:p>
                  </a:txBody>
                  <a:tcPr anchor="ctr"/>
                </a:tc>
                <a:extLst>
                  <a:ext uri="{0D108BD9-81ED-4DB2-BD59-A6C34878D82A}">
                    <a16:rowId xmlns:a16="http://schemas.microsoft.com/office/drawing/2014/main" xmlns="" val="1199637965"/>
                  </a:ext>
                </a:extLst>
              </a:tr>
              <a:tr h="526660">
                <a:tc>
                  <a:txBody>
                    <a:bodyPr/>
                    <a:lstStyle/>
                    <a:p>
                      <a:r>
                        <a:rPr lang="es-ES" sz="2000" dirty="0"/>
                        <a:t>End date</a:t>
                      </a:r>
                      <a:endParaRPr lang="en-GB" sz="2000" b="0" dirty="0"/>
                    </a:p>
                  </a:txBody>
                  <a:tcPr anchor="ctr"/>
                </a:tc>
                <a:tc>
                  <a:txBody>
                    <a:bodyPr/>
                    <a:lstStyle/>
                    <a:p>
                      <a:pPr algn="r"/>
                      <a:r>
                        <a:rPr lang="es-ES" sz="2000" dirty="0"/>
                        <a:t>31/03/2019</a:t>
                      </a:r>
                      <a:endParaRPr lang="en-GB" sz="2000" dirty="0"/>
                    </a:p>
                  </a:txBody>
                  <a:tcPr anchor="ctr"/>
                </a:tc>
                <a:extLst>
                  <a:ext uri="{0D108BD9-81ED-4DB2-BD59-A6C34878D82A}">
                    <a16:rowId xmlns:a16="http://schemas.microsoft.com/office/drawing/2014/main" xmlns="" val="1687239329"/>
                  </a:ext>
                </a:extLst>
              </a:tr>
              <a:tr h="526660">
                <a:tc>
                  <a:txBody>
                    <a:bodyPr/>
                    <a:lstStyle/>
                    <a:p>
                      <a:r>
                        <a:rPr lang="es-ES" sz="2000" dirty="0"/>
                        <a:t>Total Budget (€)</a:t>
                      </a:r>
                      <a:endParaRPr lang="en-GB" sz="2000" b="0" dirty="0"/>
                    </a:p>
                  </a:txBody>
                  <a:tcPr anchor="ctr"/>
                </a:tc>
                <a:tc>
                  <a:txBody>
                    <a:bodyPr/>
                    <a:lstStyle/>
                    <a:p>
                      <a:pPr algn="r"/>
                      <a:r>
                        <a:rPr lang="en-GB" sz="2000" kern="1200" dirty="0">
                          <a:effectLst/>
                        </a:rPr>
                        <a:t>2.315.217,50 €</a:t>
                      </a:r>
                      <a:endParaRPr lang="en-GB" sz="2000" dirty="0"/>
                    </a:p>
                  </a:txBody>
                  <a:tcPr anchor="ctr"/>
                </a:tc>
                <a:extLst>
                  <a:ext uri="{0D108BD9-81ED-4DB2-BD59-A6C34878D82A}">
                    <a16:rowId xmlns:a16="http://schemas.microsoft.com/office/drawing/2014/main" xmlns="" val="1931784132"/>
                  </a:ext>
                </a:extLst>
              </a:tr>
            </a:tbl>
          </a:graphicData>
        </a:graphic>
      </p:graphicFrame>
    </p:spTree>
    <p:extLst>
      <p:ext uri="{BB962C8B-B14F-4D97-AF65-F5344CB8AC3E}">
        <p14:creationId xmlns:p14="http://schemas.microsoft.com/office/powerpoint/2010/main" val="24053610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707" y="3140846"/>
            <a:ext cx="5803269" cy="3528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2" descr="Resultado de imagen de emoticono pensativo"/>
          <p:cNvSpPr>
            <a:spLocks noChangeAspect="1" noChangeArrowheads="1"/>
          </p:cNvSpPr>
          <p:nvPr/>
        </p:nvSpPr>
        <p:spPr bwMode="auto">
          <a:xfrm>
            <a:off x="1679575" y="748905"/>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4" name="AutoShape 4" descr="Resultado de imagen de emoticono pensativo"/>
          <p:cNvSpPr>
            <a:spLocks noChangeAspect="1" noChangeArrowheads="1"/>
          </p:cNvSpPr>
          <p:nvPr/>
        </p:nvSpPr>
        <p:spPr bwMode="auto">
          <a:xfrm>
            <a:off x="1831975" y="863205"/>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826" y="1096022"/>
            <a:ext cx="1835696" cy="1801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utoShape 12" descr="Resultado de imagen de luna llena"/>
          <p:cNvSpPr>
            <a:spLocks noChangeAspect="1" noChangeArrowheads="1"/>
          </p:cNvSpPr>
          <p:nvPr/>
        </p:nvSpPr>
        <p:spPr bwMode="auto">
          <a:xfrm>
            <a:off x="1984375" y="977505"/>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 name="1 Llamada rectangular redondeada"/>
          <p:cNvSpPr/>
          <p:nvPr/>
        </p:nvSpPr>
        <p:spPr>
          <a:xfrm>
            <a:off x="3431704" y="2276872"/>
            <a:ext cx="2448272" cy="432048"/>
          </a:xfrm>
          <a:prstGeom prst="wedgeRoundRectCallout">
            <a:avLst>
              <a:gd name="adj1" fmla="val -48105"/>
              <a:gd name="adj2" fmla="val 20398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t> Ideal </a:t>
            </a:r>
            <a:r>
              <a:rPr lang="es-ES" sz="2400" dirty="0" err="1" smtClean="0"/>
              <a:t>profile</a:t>
            </a:r>
            <a:endParaRPr lang="es-ES" sz="2400" dirty="0"/>
          </a:p>
        </p:txBody>
      </p:sp>
      <p:sp>
        <p:nvSpPr>
          <p:cNvPr id="17" name="16 Llamada rectangular redondeada"/>
          <p:cNvSpPr/>
          <p:nvPr/>
        </p:nvSpPr>
        <p:spPr>
          <a:xfrm>
            <a:off x="9480376" y="1340767"/>
            <a:ext cx="1944216" cy="432049"/>
          </a:xfrm>
          <a:prstGeom prst="wedgeRoundRectCallout">
            <a:avLst>
              <a:gd name="adj1" fmla="val -53396"/>
              <a:gd name="adj2" fmla="val 19075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t>Real </a:t>
            </a:r>
            <a:r>
              <a:rPr lang="es-ES" sz="2400" dirty="0" err="1" smtClean="0"/>
              <a:t>profile</a:t>
            </a:r>
            <a:endParaRPr lang="es-ES" sz="2400" dirty="0"/>
          </a:p>
        </p:txBody>
      </p:sp>
      <p:sp>
        <p:nvSpPr>
          <p:cNvPr id="10" name="1 Título">
            <a:extLst>
              <a:ext uri="{FF2B5EF4-FFF2-40B4-BE49-F238E27FC236}">
                <a16:creationId xmlns:a16="http://schemas.microsoft.com/office/drawing/2014/main" xmlns="" id="{31389565-5006-4A75-A15E-51D22CB13205}"/>
              </a:ext>
            </a:extLst>
          </p:cNvPr>
          <p:cNvSpPr txBox="1">
            <a:spLocks/>
          </p:cNvSpPr>
          <p:nvPr/>
        </p:nvSpPr>
        <p:spPr>
          <a:xfrm>
            <a:off x="3647728" y="188585"/>
            <a:ext cx="5544616" cy="648072"/>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s-ES" sz="2800" b="1" dirty="0" smtClean="0"/>
              <a:t>SINGLE ENERGY SUPPLY</a:t>
            </a:r>
            <a:endParaRPr lang="es-ES" sz="2800" b="1" dirty="0"/>
          </a:p>
        </p:txBody>
      </p:sp>
      <p:graphicFrame>
        <p:nvGraphicFramePr>
          <p:cNvPr id="11" name="10 Gráfico">
            <a:extLst>
              <a:ext uri="{FF2B5EF4-FFF2-40B4-BE49-F238E27FC236}">
                <a16:creationId xmlns="" xmlns:xdr="http://schemas.openxmlformats.org/drawingml/2006/spreadsheetDrawing" xmlns:a16="http://schemas.microsoft.com/office/drawing/2014/main" xmlns:lc="http://schemas.openxmlformats.org/drawingml/2006/lockedCanvas" id="{D2406CF3-04BF-4B52-A723-49AB60B7AE8D}"/>
              </a:ext>
            </a:extLst>
          </p:cNvPr>
          <p:cNvGraphicFramePr>
            <a:graphicFrameLocks/>
          </p:cNvGraphicFramePr>
          <p:nvPr>
            <p:extLst>
              <p:ext uri="{D42A27DB-BD31-4B8C-83A1-F6EECF244321}">
                <p14:modId xmlns:p14="http://schemas.microsoft.com/office/powerpoint/2010/main" val="3827341600"/>
              </p:ext>
            </p:extLst>
          </p:nvPr>
        </p:nvGraphicFramePr>
        <p:xfrm>
          <a:off x="6023992" y="2444286"/>
          <a:ext cx="6035098" cy="418934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0084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Graphic spid="11"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10459F52-C49E-4DD1-874E-97953DBEC316}"/>
              </a:ext>
            </a:extLst>
          </p:cNvPr>
          <p:cNvPicPr>
            <a:picLocks noChangeAspect="1"/>
          </p:cNvPicPr>
          <p:nvPr/>
        </p:nvPicPr>
        <p:blipFill rotWithShape="1">
          <a:blip r:embed="rId2"/>
          <a:srcRect l="-4499" t="-18808" r="25" b="308"/>
          <a:stretch/>
        </p:blipFill>
        <p:spPr>
          <a:xfrm>
            <a:off x="1959370" y="160338"/>
            <a:ext cx="7494212" cy="6076377"/>
          </a:xfrm>
          <a:prstGeom prst="rect">
            <a:avLst/>
          </a:prstGeom>
        </p:spPr>
      </p:pic>
      <p:sp>
        <p:nvSpPr>
          <p:cNvPr id="7" name="Rectángulo 6"/>
          <p:cNvSpPr/>
          <p:nvPr/>
        </p:nvSpPr>
        <p:spPr>
          <a:xfrm>
            <a:off x="1524001" y="6697346"/>
            <a:ext cx="4264819" cy="16065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11" name="Rectángulo 10"/>
          <p:cNvSpPr/>
          <p:nvPr/>
        </p:nvSpPr>
        <p:spPr>
          <a:xfrm>
            <a:off x="5706476" y="6697346"/>
            <a:ext cx="1159760" cy="16065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12" name="Rectángulo 11"/>
          <p:cNvSpPr/>
          <p:nvPr/>
        </p:nvSpPr>
        <p:spPr>
          <a:xfrm>
            <a:off x="6783892" y="6697346"/>
            <a:ext cx="3884108" cy="160655"/>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3" name="AutoShape 2" descr="Resultado de imagen de emoticono pensativo"/>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4" name="AutoShape 4" descr="Resultado de imagen de emoticono pensativo"/>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5" name="3 Rectángulo">
            <a:extLst>
              <a:ext uri="{FF2B5EF4-FFF2-40B4-BE49-F238E27FC236}">
                <a16:creationId xmlns:a16="http://schemas.microsoft.com/office/drawing/2014/main" xmlns="" id="{47B47A62-AAD0-4858-B5CA-4D471365FDDA}"/>
              </a:ext>
            </a:extLst>
          </p:cNvPr>
          <p:cNvSpPr/>
          <p:nvPr/>
        </p:nvSpPr>
        <p:spPr>
          <a:xfrm>
            <a:off x="2351584" y="1268760"/>
            <a:ext cx="3437236" cy="1015663"/>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wrap="square">
            <a:spAutoFit/>
          </a:bodyPr>
          <a:lstStyle/>
          <a:p>
            <a:r>
              <a:rPr lang="es-ES_tradnl" sz="2000" b="1" dirty="0" err="1"/>
              <a:t>Emden</a:t>
            </a:r>
            <a:r>
              <a:rPr lang="es-ES_tradnl" sz="2000" b="1" dirty="0"/>
              <a:t>, </a:t>
            </a:r>
            <a:r>
              <a:rPr lang="es-ES_tradnl" sz="2000" b="1" dirty="0" err="1"/>
              <a:t>Germany</a:t>
            </a:r>
            <a:endParaRPr lang="es-ES_tradnl" sz="2000" b="1" dirty="0"/>
          </a:p>
          <a:p>
            <a:r>
              <a:rPr lang="es-ES_tradnl" sz="2000" b="1" dirty="0" err="1"/>
              <a:t>Cloudly</a:t>
            </a:r>
            <a:r>
              <a:rPr lang="es-ES_tradnl" sz="2000" b="1" dirty="0"/>
              <a:t> </a:t>
            </a:r>
            <a:r>
              <a:rPr lang="es-ES_tradnl" sz="2000" b="1" dirty="0" err="1"/>
              <a:t>the</a:t>
            </a:r>
            <a:r>
              <a:rPr lang="es-ES_tradnl" sz="2000" b="1" dirty="0"/>
              <a:t> </a:t>
            </a:r>
            <a:r>
              <a:rPr lang="es-ES_tradnl" sz="2000" b="1" dirty="0" err="1"/>
              <a:t>following</a:t>
            </a:r>
            <a:r>
              <a:rPr lang="es-ES_tradnl" sz="2000" b="1" dirty="0"/>
              <a:t> </a:t>
            </a:r>
            <a:r>
              <a:rPr lang="es-ES_tradnl" sz="2000" b="1" dirty="0" err="1"/>
              <a:t>days</a:t>
            </a:r>
            <a:endParaRPr lang="es-ES_tradnl" sz="2000" b="1" dirty="0"/>
          </a:p>
          <a:p>
            <a:endParaRPr lang="es-ES" sz="2000" dirty="0"/>
          </a:p>
        </p:txBody>
      </p:sp>
      <p:sp>
        <p:nvSpPr>
          <p:cNvPr id="16" name="3 Rectángulo">
            <a:extLst>
              <a:ext uri="{FF2B5EF4-FFF2-40B4-BE49-F238E27FC236}">
                <a16:creationId xmlns:a16="http://schemas.microsoft.com/office/drawing/2014/main" xmlns="" id="{FAC7C83F-377B-4EBA-9B80-83A7CFA70E06}"/>
              </a:ext>
            </a:extLst>
          </p:cNvPr>
          <p:cNvSpPr/>
          <p:nvPr/>
        </p:nvSpPr>
        <p:spPr>
          <a:xfrm>
            <a:off x="6305753" y="1988840"/>
            <a:ext cx="3437236" cy="1015663"/>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wrap="square">
            <a:spAutoFit/>
          </a:bodyPr>
          <a:lstStyle/>
          <a:p>
            <a:r>
              <a:rPr lang="es-ES_tradnl" sz="2000" b="1" dirty="0" err="1"/>
              <a:t>Rainfall</a:t>
            </a:r>
            <a:r>
              <a:rPr lang="es-ES_tradnl" sz="2000" b="1" dirty="0"/>
              <a:t>: 0%</a:t>
            </a:r>
          </a:p>
          <a:p>
            <a:r>
              <a:rPr lang="es-ES_tradnl" sz="2000" b="1" dirty="0" err="1"/>
              <a:t>Humidty</a:t>
            </a:r>
            <a:r>
              <a:rPr lang="es-ES_tradnl" sz="2000" b="1" dirty="0"/>
              <a:t>: 85%</a:t>
            </a:r>
          </a:p>
          <a:p>
            <a:r>
              <a:rPr lang="es-ES_tradnl" sz="2000" b="1" dirty="0" err="1"/>
              <a:t>Wind</a:t>
            </a:r>
            <a:r>
              <a:rPr lang="es-ES_tradnl" sz="2000" b="1" dirty="0"/>
              <a:t>: 14 km/h</a:t>
            </a:r>
          </a:p>
        </p:txBody>
      </p:sp>
      <p:sp>
        <p:nvSpPr>
          <p:cNvPr id="17" name="1 Título">
            <a:extLst>
              <a:ext uri="{FF2B5EF4-FFF2-40B4-BE49-F238E27FC236}">
                <a16:creationId xmlns:a16="http://schemas.microsoft.com/office/drawing/2014/main" xmlns="" id="{31389565-5006-4A75-A15E-51D22CB13205}"/>
              </a:ext>
            </a:extLst>
          </p:cNvPr>
          <p:cNvSpPr txBox="1">
            <a:spLocks/>
          </p:cNvSpPr>
          <p:nvPr/>
        </p:nvSpPr>
        <p:spPr>
          <a:xfrm>
            <a:off x="3647728" y="188585"/>
            <a:ext cx="5544616" cy="648072"/>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s-ES" sz="2800" b="1" dirty="0" smtClean="0"/>
              <a:t>SINGLE ENERGY SUPPLY</a:t>
            </a:r>
            <a:endParaRPr lang="es-ES" sz="2800" b="1" dirty="0"/>
          </a:p>
        </p:txBody>
      </p:sp>
    </p:spTree>
    <p:extLst>
      <p:ext uri="{BB962C8B-B14F-4D97-AF65-F5344CB8AC3E}">
        <p14:creationId xmlns:p14="http://schemas.microsoft.com/office/powerpoint/2010/main" val="40755556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4863</TotalTime>
  <Words>1223</Words>
  <Application>Microsoft Office PowerPoint</Application>
  <PresentationFormat>Personalizado</PresentationFormat>
  <Paragraphs>152</Paragraphs>
  <Slides>24</Slides>
  <Notes>4</Notes>
  <HiddenSlides>0</HiddenSlides>
  <MMClips>0</MMClips>
  <ScaleCrop>false</ScaleCrop>
  <HeadingPairs>
    <vt:vector size="4" baseType="variant">
      <vt:variant>
        <vt:lpstr>Tema</vt:lpstr>
      </vt:variant>
      <vt:variant>
        <vt:i4>2</vt:i4>
      </vt:variant>
      <vt:variant>
        <vt:lpstr>Títulos de diapositiva</vt:lpstr>
      </vt:variant>
      <vt:variant>
        <vt:i4>24</vt:i4>
      </vt:variant>
    </vt:vector>
  </HeadingPairs>
  <TitlesOfParts>
    <vt:vector size="26" baseType="lpstr">
      <vt:lpstr>Tema de Office</vt:lpstr>
      <vt:lpstr>1_Tema de Office</vt:lpstr>
      <vt:lpstr>Presentación de PowerPoint</vt:lpstr>
      <vt:lpstr>Presentación de PowerPoint</vt:lpstr>
      <vt:lpstr>Presentación de PowerPoint</vt:lpstr>
      <vt:lpstr>Presentación de PowerPoint</vt:lpstr>
      <vt:lpstr>Areas of work</vt:lpstr>
      <vt:lpstr>Background on Fuel Cell &amp; H2</vt:lpstr>
      <vt:lpstr>SUMMARY</vt:lpstr>
      <vt:lpstr>Presentación de PowerPoint</vt:lpstr>
      <vt:lpstr>Presentación de PowerPoint</vt:lpstr>
      <vt:lpstr>Presentación de PowerPoint</vt:lpstr>
      <vt:lpstr>Presentación de PowerPoint</vt:lpstr>
      <vt:lpstr>DEMO SITE (Huesca)</vt:lpstr>
      <vt:lpstr>DEMO SITE (Huesca)</vt:lpstr>
      <vt:lpstr>DCDC CONVERTERS</vt:lpstr>
      <vt:lpstr>DCDC CONVERTERS</vt:lpstr>
      <vt:lpstr>DCDC CONVERTERS</vt:lpstr>
      <vt:lpstr>HGAS PEM ELECTROLYSER</vt:lpstr>
      <vt:lpstr>HYBRID STORAGE SYSTEM (I)</vt:lpstr>
      <vt:lpstr>HYBRID STORAGE SYSTEM (2)</vt:lpstr>
      <vt:lpstr>HYBRID STORAGE SYSTEM</vt:lpstr>
      <vt:lpstr>COMMUNICATION AND CONTROL</vt:lpstr>
      <vt:lpstr>CURRENT STATUS</vt:lpstr>
      <vt:lpstr>FINAL MESSAGES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Fundación HIDRÓGENO Aragón</dc:title>
  <dc:creator>María Alamán</dc:creator>
  <cp:lastModifiedBy>Pedro Casero Cabezón</cp:lastModifiedBy>
  <cp:revision>762</cp:revision>
  <cp:lastPrinted>2015-10-05T10:08:42Z</cp:lastPrinted>
  <dcterms:created xsi:type="dcterms:W3CDTF">2014-05-29T11:32:43Z</dcterms:created>
  <dcterms:modified xsi:type="dcterms:W3CDTF">2019-02-12T06:56:16Z</dcterms:modified>
</cp:coreProperties>
</file>